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0" r:id="rId4"/>
  </p:sldMasterIdLst>
  <p:notesMasterIdLst>
    <p:notesMasterId r:id="rId26"/>
  </p:notesMasterIdLst>
  <p:sldIdLst>
    <p:sldId id="256" r:id="rId5"/>
    <p:sldId id="845" r:id="rId6"/>
    <p:sldId id="322" r:id="rId7"/>
    <p:sldId id="829" r:id="rId8"/>
    <p:sldId id="840" r:id="rId9"/>
    <p:sldId id="833" r:id="rId10"/>
    <p:sldId id="830" r:id="rId11"/>
    <p:sldId id="832" r:id="rId12"/>
    <p:sldId id="834" r:id="rId13"/>
    <p:sldId id="835" r:id="rId14"/>
    <p:sldId id="836" r:id="rId15"/>
    <p:sldId id="837" r:id="rId16"/>
    <p:sldId id="839" r:id="rId17"/>
    <p:sldId id="841" r:id="rId18"/>
    <p:sldId id="844" r:id="rId19"/>
    <p:sldId id="831" r:id="rId20"/>
    <p:sldId id="843" r:id="rId21"/>
    <p:sldId id="842" r:id="rId22"/>
    <p:sldId id="815" r:id="rId23"/>
    <p:sldId id="811" r:id="rId24"/>
    <p:sldId id="818" r:id="rId25"/>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66FFFF"/>
    <a:srgbClr val="00FFCC"/>
    <a:srgbClr val="008C95"/>
    <a:srgbClr val="006C74"/>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6684CC-41FA-4C9B-B790-5AAC8AD6132D}" v="6" dt="2021-01-06T14:40:08.4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86386" autoAdjust="0"/>
  </p:normalViewPr>
  <p:slideViewPr>
    <p:cSldViewPr snapToGrid="0">
      <p:cViewPr varScale="1">
        <p:scale>
          <a:sx n="140" d="100"/>
          <a:sy n="140" d="100"/>
        </p:scale>
        <p:origin x="171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slide" Target="../slides/slide17.xml"/><Relationship Id="rId13" Type="http://schemas.openxmlformats.org/officeDocument/2006/relationships/slide" Target="../slides/slide19.xml"/><Relationship Id="rId3" Type="http://schemas.openxmlformats.org/officeDocument/2006/relationships/slide" Target="../slides/slide6.xml"/><Relationship Id="rId7" Type="http://schemas.openxmlformats.org/officeDocument/2006/relationships/slide" Target="../slides/slide7.xml"/><Relationship Id="rId12" Type="http://schemas.openxmlformats.org/officeDocument/2006/relationships/slide" Target="../slides/slide9.xml"/><Relationship Id="rId2" Type="http://schemas.openxmlformats.org/officeDocument/2006/relationships/slide" Target="../slides/slide5.xml"/><Relationship Id="rId1" Type="http://schemas.openxmlformats.org/officeDocument/2006/relationships/slide" Target="../slides/slide4.xml"/><Relationship Id="rId6" Type="http://schemas.openxmlformats.org/officeDocument/2006/relationships/slide" Target="../slides/slide11.xml"/><Relationship Id="rId11" Type="http://schemas.openxmlformats.org/officeDocument/2006/relationships/slide" Target="../slides/slide15.xml"/><Relationship Id="rId5" Type="http://schemas.openxmlformats.org/officeDocument/2006/relationships/slide" Target="../slides/slide18.xml"/><Relationship Id="rId10" Type="http://schemas.openxmlformats.org/officeDocument/2006/relationships/slide" Target="../slides/slide13.xml"/><Relationship Id="rId4" Type="http://schemas.openxmlformats.org/officeDocument/2006/relationships/slide" Target="../slides/slide3.xml"/><Relationship Id="rId9" Type="http://schemas.openxmlformats.org/officeDocument/2006/relationships/slide" Target="../slides/slide1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755387-733B-4367-BEAB-ED16E5D648DC}"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C5556BB5-C414-413E-BFDE-7BEDDF8FA3CD}">
      <dgm:prSet/>
      <dgm:spPr>
        <a:solidFill>
          <a:srgbClr val="008C95"/>
        </a:solidFill>
      </dgm:spPr>
      <dgm:t>
        <a:bodyPr/>
        <a:lstStyle/>
        <a:p>
          <a:r>
            <a:rPr lang="en-US" dirty="0"/>
            <a:t>Champion Role</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EB24EFC2-B37E-44F8-9D11-BDC9568F842E}" type="parTrans" cxnId="{FED6D5EB-D54D-4471-B322-FC48EE3FAC76}">
      <dgm:prSet/>
      <dgm:spPr/>
      <dgm:t>
        <a:bodyPr/>
        <a:lstStyle/>
        <a:p>
          <a:endParaRPr lang="en-US"/>
        </a:p>
      </dgm:t>
    </dgm:pt>
    <dgm:pt modelId="{0F4988ED-3268-45A6-A771-02474074F371}" type="sibTrans" cxnId="{FED6D5EB-D54D-4471-B322-FC48EE3FAC76}">
      <dgm:prSet/>
      <dgm:spPr/>
      <dgm:t>
        <a:bodyPr/>
        <a:lstStyle/>
        <a:p>
          <a:endParaRPr lang="en-US"/>
        </a:p>
      </dgm:t>
    </dgm:pt>
    <dgm:pt modelId="{74667575-A2D3-41B2-BDF6-45643BDB67C5}">
      <dgm:prSet/>
      <dgm:spPr>
        <a:solidFill>
          <a:srgbClr val="008C95"/>
        </a:solidFill>
      </dgm:spPr>
      <dgm:t>
        <a:bodyPr/>
        <a:lstStyle/>
        <a:p>
          <a:r>
            <a:rPr lang="en-US" dirty="0"/>
            <a:t>Get Started with LiveWELL</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63EF1755-61D3-4F5B-8D35-B81995B24BEF}" type="parTrans" cxnId="{4B246767-FB28-44E6-90EE-B042EBEE7A00}">
      <dgm:prSet/>
      <dgm:spPr/>
      <dgm:t>
        <a:bodyPr/>
        <a:lstStyle/>
        <a:p>
          <a:endParaRPr lang="en-US"/>
        </a:p>
      </dgm:t>
    </dgm:pt>
    <dgm:pt modelId="{0B928E9A-93DF-4236-9BE8-E48616847520}" type="sibTrans" cxnId="{4B246767-FB28-44E6-90EE-B042EBEE7A00}">
      <dgm:prSet/>
      <dgm:spPr/>
      <dgm:t>
        <a:bodyPr/>
        <a:lstStyle/>
        <a:p>
          <a:endParaRPr lang="en-US"/>
        </a:p>
      </dgm:t>
    </dgm:pt>
    <dgm:pt modelId="{77FE81B9-A31B-4804-A01B-614015885326}">
      <dgm:prSet/>
      <dgm:spPr>
        <a:solidFill>
          <a:srgbClr val="008C95"/>
        </a:solidFill>
      </dgm:spPr>
      <dgm:t>
        <a:bodyPr/>
        <a:lstStyle/>
        <a:p>
          <a:r>
            <a:rPr lang="en-US" dirty="0"/>
            <a:t>Navigating LiveWELL with your Team</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D8FF11EE-9257-4F34-9E6F-22E7CA1FA73D}" type="parTrans" cxnId="{CB33E5F8-4856-4100-9FA4-125AC8722EA9}">
      <dgm:prSet/>
      <dgm:spPr/>
      <dgm:t>
        <a:bodyPr/>
        <a:lstStyle/>
        <a:p>
          <a:endParaRPr lang="en-US"/>
        </a:p>
      </dgm:t>
    </dgm:pt>
    <dgm:pt modelId="{1CD44D39-AB69-46CF-9BFD-DE223D765D98}" type="sibTrans" cxnId="{CB33E5F8-4856-4100-9FA4-125AC8722EA9}">
      <dgm:prSet/>
      <dgm:spPr/>
      <dgm:t>
        <a:bodyPr/>
        <a:lstStyle/>
        <a:p>
          <a:endParaRPr lang="en-US"/>
        </a:p>
      </dgm:t>
    </dgm:pt>
    <dgm:pt modelId="{942CFE3C-B856-4D96-9A38-FE4BADCBD2BC}">
      <dgm:prSet/>
      <dgm:spPr>
        <a:solidFill>
          <a:srgbClr val="008C95"/>
        </a:solidFill>
      </dgm:spPr>
      <dgm:t>
        <a:bodyPr/>
        <a:lstStyle/>
        <a:p>
          <a:r>
            <a:rPr lang="en-US" dirty="0">
              <a:solidFill>
                <a:schemeClr val="bg1"/>
              </a:solidFill>
            </a:rPr>
            <a:t>FAQs</a:t>
          </a:r>
          <a:r>
            <a:rPr lang="en-US" dirty="0">
              <a:hlinkClick xmlns:r="http://schemas.openxmlformats.org/officeDocument/2006/relationships" r:id="rId4" action="ppaction://hlinksldjump"/>
            </a:rPr>
            <a:t> </a:t>
          </a:r>
          <a:endParaRPr lang="en-US"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BAA6CB81-5122-4ACD-BDA7-0814EBDDFC02}" type="parTrans" cxnId="{9A442B13-4AEC-48AB-9089-5ABC991B3E0E}">
      <dgm:prSet/>
      <dgm:spPr/>
      <dgm:t>
        <a:bodyPr/>
        <a:lstStyle/>
        <a:p>
          <a:endParaRPr lang="en-US"/>
        </a:p>
      </dgm:t>
    </dgm:pt>
    <dgm:pt modelId="{ED13D8DA-91BA-4C47-90E5-B9700CBB74C5}" type="sibTrans" cxnId="{9A442B13-4AEC-48AB-9089-5ABC991B3E0E}">
      <dgm:prSet/>
      <dgm:spPr/>
      <dgm:t>
        <a:bodyPr/>
        <a:lstStyle/>
        <a:p>
          <a:endParaRPr lang="en-US"/>
        </a:p>
      </dgm:t>
    </dgm:pt>
    <dgm:pt modelId="{6507D216-AF58-4FCC-98AA-3445EC508E5F}">
      <dgm:prSet/>
      <dgm:spPr>
        <a:solidFill>
          <a:srgbClr val="008C95"/>
        </a:solidFill>
      </dgm:spPr>
      <dgm:t>
        <a:bodyPr/>
        <a:lstStyle/>
        <a:p>
          <a:r>
            <a:rPr lang="en-US" dirty="0"/>
            <a:t>Host a LiveWELL Activity</a:t>
          </a:r>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B9939620-B4AE-4B63-8C81-38745D1E4C8F}" type="parTrans" cxnId="{3E2522E5-8864-4CDB-892C-3287F336C80A}">
      <dgm:prSet/>
      <dgm:spPr/>
      <dgm:t>
        <a:bodyPr/>
        <a:lstStyle/>
        <a:p>
          <a:endParaRPr lang="en-US"/>
        </a:p>
      </dgm:t>
    </dgm:pt>
    <dgm:pt modelId="{3677007C-E5FE-4E52-9BDF-3F724A70A31E}" type="sibTrans" cxnId="{3E2522E5-8864-4CDB-892C-3287F336C80A}">
      <dgm:prSet/>
      <dgm:spPr/>
      <dgm:t>
        <a:bodyPr/>
        <a:lstStyle/>
        <a:p>
          <a:endParaRPr lang="en-US"/>
        </a:p>
      </dgm:t>
    </dgm:pt>
    <dgm:pt modelId="{E340B9E7-FCAC-4879-8423-127B91C037B6}">
      <dgm:prSet/>
      <dgm:spPr>
        <a:solidFill>
          <a:srgbClr val="008C95"/>
        </a:solidFill>
      </dgm:spPr>
      <dgm:t>
        <a:bodyPr/>
        <a:lstStyle/>
        <a:p>
          <a:r>
            <a:rPr lang="en-US" dirty="0"/>
            <a:t>Champion Resources</a:t>
          </a:r>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985D0490-98C2-41F9-81BD-E5067A1CF39A}" type="parTrans" cxnId="{A86C0A1A-7523-42AA-A9B9-2AA52186A8B2}">
      <dgm:prSet/>
      <dgm:spPr/>
      <dgm:t>
        <a:bodyPr/>
        <a:lstStyle/>
        <a:p>
          <a:endParaRPr lang="en-US"/>
        </a:p>
      </dgm:t>
    </dgm:pt>
    <dgm:pt modelId="{69E6CF3D-9ED0-4A7C-B1DE-022E00F129B8}" type="sibTrans" cxnId="{A86C0A1A-7523-42AA-A9B9-2AA52186A8B2}">
      <dgm:prSet/>
      <dgm:spPr/>
      <dgm:t>
        <a:bodyPr/>
        <a:lstStyle/>
        <a:p>
          <a:endParaRPr lang="en-US"/>
        </a:p>
      </dgm:t>
    </dgm:pt>
    <dgm:pt modelId="{21DE74EC-50AE-4F88-B836-A2CC385FE8AB}">
      <dgm:prSet/>
      <dgm:spPr>
        <a:solidFill>
          <a:srgbClr val="008C95"/>
        </a:solidFill>
      </dgm:spPr>
      <dgm:t>
        <a:bodyPr/>
        <a:lstStyle/>
        <a:p>
          <a:r>
            <a:rPr lang="en-US" dirty="0"/>
            <a:t>Department Participation Data</a:t>
          </a:r>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4E03A639-C5A7-47E9-9DA6-A90E68A4D3EA}" type="parTrans" cxnId="{B4DE7D02-5CCA-42F7-BEFA-E767C7142228}">
      <dgm:prSet/>
      <dgm:spPr/>
      <dgm:t>
        <a:bodyPr/>
        <a:lstStyle/>
        <a:p>
          <a:endParaRPr lang="en-US"/>
        </a:p>
      </dgm:t>
    </dgm:pt>
    <dgm:pt modelId="{F1EEDA5D-0BB8-45BF-BC95-271811B025E0}" type="sibTrans" cxnId="{B4DE7D02-5CCA-42F7-BEFA-E767C7142228}">
      <dgm:prSet/>
      <dgm:spPr/>
      <dgm:t>
        <a:bodyPr/>
        <a:lstStyle/>
        <a:p>
          <a:endParaRPr lang="en-US"/>
        </a:p>
      </dgm:t>
    </dgm:pt>
    <dgm:pt modelId="{A9B9C8BF-E1CD-44DE-8238-E0161EEF3155}">
      <dgm:prSet/>
      <dgm:spPr>
        <a:solidFill>
          <a:srgbClr val="008C95"/>
        </a:solidFill>
      </dgm:spPr>
      <dgm:t>
        <a:bodyPr/>
        <a:lstStyle/>
        <a:p>
          <a:r>
            <a:rPr lang="en-US" dirty="0"/>
            <a:t>Using</a:t>
          </a:r>
          <a:r>
            <a:rPr lang="en-US" baseline="0" dirty="0"/>
            <a:t> Yammer as </a:t>
          </a:r>
          <a:r>
            <a:rPr lang="en-US" baseline="0"/>
            <a:t>a Participation Tool</a:t>
          </a:r>
          <a:endParaRPr lang="en-US" dirty="0"/>
        </a:p>
      </dgm:t>
      <dgm:extLst>
        <a:ext uri="{E40237B7-FDA0-4F09-8148-C483321AD2D9}">
          <dgm14:cNvPr xmlns:dgm14="http://schemas.microsoft.com/office/drawing/2010/diagram" id="0" name="">
            <a:hlinkClick xmlns:r="http://schemas.openxmlformats.org/officeDocument/2006/relationships" r:id="rId9" action="ppaction://hlinksldjump"/>
          </dgm14:cNvPr>
        </a:ext>
      </dgm:extLst>
    </dgm:pt>
    <dgm:pt modelId="{72C34D9F-09E0-44BD-8AD5-2F733D44537C}" type="parTrans" cxnId="{5CB536E9-00CC-4005-913C-FB062BD92EB2}">
      <dgm:prSet/>
      <dgm:spPr/>
      <dgm:t>
        <a:bodyPr/>
        <a:lstStyle/>
        <a:p>
          <a:endParaRPr lang="en-US"/>
        </a:p>
      </dgm:t>
    </dgm:pt>
    <dgm:pt modelId="{3A3898CB-28DC-4E1F-BB45-916E2B592069}" type="sibTrans" cxnId="{5CB536E9-00CC-4005-913C-FB062BD92EB2}">
      <dgm:prSet/>
      <dgm:spPr/>
      <dgm:t>
        <a:bodyPr/>
        <a:lstStyle/>
        <a:p>
          <a:endParaRPr lang="en-US"/>
        </a:p>
      </dgm:t>
    </dgm:pt>
    <dgm:pt modelId="{EB9D65C7-0471-437C-8893-FA17E41376EC}">
      <dgm:prSet/>
      <dgm:spPr>
        <a:solidFill>
          <a:srgbClr val="008C95"/>
        </a:solidFill>
      </dgm:spPr>
      <dgm:t>
        <a:bodyPr/>
        <a:lstStyle/>
        <a:p>
          <a:r>
            <a:rPr lang="en-US" dirty="0"/>
            <a:t>Compassion Champion </a:t>
          </a:r>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7636BDF1-B4E4-4658-A4E1-F99C0C267C0F}" type="parTrans" cxnId="{8982E31E-A659-4079-BA59-243B1A4299A0}">
      <dgm:prSet/>
      <dgm:spPr/>
      <dgm:t>
        <a:bodyPr/>
        <a:lstStyle/>
        <a:p>
          <a:endParaRPr lang="en-US"/>
        </a:p>
      </dgm:t>
    </dgm:pt>
    <dgm:pt modelId="{A892F978-2A24-4DFB-8E2F-7346DA0FCCD1}" type="sibTrans" cxnId="{8982E31E-A659-4079-BA59-243B1A4299A0}">
      <dgm:prSet/>
      <dgm:spPr/>
      <dgm:t>
        <a:bodyPr/>
        <a:lstStyle/>
        <a:p>
          <a:endParaRPr lang="en-US"/>
        </a:p>
      </dgm:t>
    </dgm:pt>
    <dgm:pt modelId="{6052FD8B-CC52-42B9-8EE8-0A8BFE7ECD0B}">
      <dgm:prSet/>
      <dgm:spPr>
        <a:solidFill>
          <a:srgbClr val="008C95"/>
        </a:solidFill>
      </dgm:spPr>
      <dgm:t>
        <a:bodyPr/>
        <a:lstStyle/>
        <a:p>
          <a:r>
            <a:rPr lang="en-US" dirty="0"/>
            <a:t>Champion Incentive Form and Team Interest Survey</a:t>
          </a:r>
        </a:p>
      </dgm:t>
      <dgm:extLst>
        <a:ext uri="{E40237B7-FDA0-4F09-8148-C483321AD2D9}">
          <dgm14:cNvPr xmlns:dgm14="http://schemas.microsoft.com/office/drawing/2010/diagram" id="0" name="">
            <a:hlinkClick xmlns:r="http://schemas.openxmlformats.org/officeDocument/2006/relationships" r:id="rId11" action="ppaction://hlinksldjump"/>
          </dgm14:cNvPr>
        </a:ext>
      </dgm:extLst>
    </dgm:pt>
    <dgm:pt modelId="{73D56E79-FCF9-435B-A8D8-2E4ED6FCD07A}" type="parTrans" cxnId="{38C8BD36-0FFE-4470-9EDF-0893FDAA1F2B}">
      <dgm:prSet/>
      <dgm:spPr/>
      <dgm:t>
        <a:bodyPr/>
        <a:lstStyle/>
        <a:p>
          <a:endParaRPr lang="en-US"/>
        </a:p>
      </dgm:t>
    </dgm:pt>
    <dgm:pt modelId="{5FC6FB04-03D9-4D4F-B73F-8DE01377444D}" type="sibTrans" cxnId="{38C8BD36-0FFE-4470-9EDF-0893FDAA1F2B}">
      <dgm:prSet/>
      <dgm:spPr/>
      <dgm:t>
        <a:bodyPr/>
        <a:lstStyle/>
        <a:p>
          <a:endParaRPr lang="en-US"/>
        </a:p>
      </dgm:t>
    </dgm:pt>
    <dgm:pt modelId="{65A37715-C375-4439-AD3F-954F6E8EBB95}">
      <dgm:prSet/>
      <dgm:spPr>
        <a:solidFill>
          <a:srgbClr val="008C95"/>
        </a:solidFill>
      </dgm:spPr>
      <dgm:t>
        <a:bodyPr/>
        <a:lstStyle/>
        <a:p>
          <a:r>
            <a:rPr lang="en-US" dirty="0"/>
            <a:t>Build a LiveWELL Board</a:t>
          </a:r>
        </a:p>
      </dgm:t>
      <dgm:extLst>
        <a:ext uri="{E40237B7-FDA0-4F09-8148-C483321AD2D9}">
          <dgm14:cNvPr xmlns:dgm14="http://schemas.microsoft.com/office/drawing/2010/diagram" id="0" name="">
            <a:hlinkClick xmlns:r="http://schemas.openxmlformats.org/officeDocument/2006/relationships" r:id="rId12" action="ppaction://hlinksldjump"/>
          </dgm14:cNvPr>
        </a:ext>
      </dgm:extLst>
    </dgm:pt>
    <dgm:pt modelId="{443C5E2A-1F6D-40D1-AC7C-00D9ABA0B974}" type="parTrans" cxnId="{146B5F56-32CC-4EBE-800A-B79EC77A64F7}">
      <dgm:prSet/>
      <dgm:spPr/>
      <dgm:t>
        <a:bodyPr/>
        <a:lstStyle/>
        <a:p>
          <a:endParaRPr lang="en-US"/>
        </a:p>
      </dgm:t>
    </dgm:pt>
    <dgm:pt modelId="{6F56A97E-0A41-426A-AF6A-DC674CA98357}" type="sibTrans" cxnId="{146B5F56-32CC-4EBE-800A-B79EC77A64F7}">
      <dgm:prSet/>
      <dgm:spPr/>
      <dgm:t>
        <a:bodyPr/>
        <a:lstStyle/>
        <a:p>
          <a:endParaRPr lang="en-US"/>
        </a:p>
      </dgm:t>
    </dgm:pt>
    <dgm:pt modelId="{B6B9DB10-780A-4AED-A3B3-2C187A10B227}">
      <dgm:prSet/>
      <dgm:spPr>
        <a:solidFill>
          <a:srgbClr val="008C95"/>
        </a:solidFill>
      </dgm:spPr>
      <dgm:t>
        <a:bodyPr/>
        <a:lstStyle/>
        <a:p>
          <a:r>
            <a:rPr lang="en-US" u="none" baseline="0" dirty="0"/>
            <a:t>Well-Being Dimensions and Incentives</a:t>
          </a:r>
          <a:endParaRPr lang="en-US" u="none" dirty="0"/>
        </a:p>
      </dgm:t>
      <dgm:extLst>
        <a:ext uri="{E40237B7-FDA0-4F09-8148-C483321AD2D9}">
          <dgm14:cNvPr xmlns:dgm14="http://schemas.microsoft.com/office/drawing/2010/diagram" id="0" name="">
            <a:hlinkClick xmlns:r="http://schemas.openxmlformats.org/officeDocument/2006/relationships" r:id="rId13" action="ppaction://hlinksldjump"/>
          </dgm14:cNvPr>
        </a:ext>
      </dgm:extLst>
    </dgm:pt>
    <dgm:pt modelId="{5299F224-9D36-4752-9220-5DFCA5B37F81}" type="parTrans" cxnId="{BD0BD171-243A-479B-BA8D-C89A0D680B59}">
      <dgm:prSet/>
      <dgm:spPr/>
      <dgm:t>
        <a:bodyPr/>
        <a:lstStyle/>
        <a:p>
          <a:endParaRPr lang="en-US"/>
        </a:p>
      </dgm:t>
    </dgm:pt>
    <dgm:pt modelId="{9988D784-5B5E-41B0-8BA2-DC722CB1A653}" type="sibTrans" cxnId="{BD0BD171-243A-479B-BA8D-C89A0D680B59}">
      <dgm:prSet/>
      <dgm:spPr/>
      <dgm:t>
        <a:bodyPr/>
        <a:lstStyle/>
        <a:p>
          <a:endParaRPr lang="en-US"/>
        </a:p>
      </dgm:t>
    </dgm:pt>
    <dgm:pt modelId="{EC852ACB-56D8-44E1-8F71-130591547731}" type="pres">
      <dgm:prSet presAssocID="{F8755387-733B-4367-BEAB-ED16E5D648DC}" presName="diagram" presStyleCnt="0">
        <dgm:presLayoutVars>
          <dgm:dir/>
          <dgm:resizeHandles val="exact"/>
        </dgm:presLayoutVars>
      </dgm:prSet>
      <dgm:spPr/>
    </dgm:pt>
    <dgm:pt modelId="{4E2DF075-C000-4641-8B35-B7BE15ECBE4A}" type="pres">
      <dgm:prSet presAssocID="{C5556BB5-C414-413E-BFDE-7BEDDF8FA3CD}" presName="node" presStyleLbl="node1" presStyleIdx="0" presStyleCnt="12">
        <dgm:presLayoutVars>
          <dgm:bulletEnabled val="1"/>
        </dgm:presLayoutVars>
      </dgm:prSet>
      <dgm:spPr/>
    </dgm:pt>
    <dgm:pt modelId="{129900FD-4F74-4397-880E-5AC43F15435C}" type="pres">
      <dgm:prSet presAssocID="{0F4988ED-3268-45A6-A771-02474074F371}" presName="sibTrans" presStyleCnt="0"/>
      <dgm:spPr/>
    </dgm:pt>
    <dgm:pt modelId="{FC5A5128-E8C8-4DCB-BDDE-4E2A026803F8}" type="pres">
      <dgm:prSet presAssocID="{74667575-A2D3-41B2-BDF6-45643BDB67C5}" presName="node" presStyleLbl="node1" presStyleIdx="1" presStyleCnt="12">
        <dgm:presLayoutVars>
          <dgm:bulletEnabled val="1"/>
        </dgm:presLayoutVars>
      </dgm:prSet>
      <dgm:spPr/>
    </dgm:pt>
    <dgm:pt modelId="{E95F2D19-49B4-4AC4-A969-3CA3E72E4247}" type="pres">
      <dgm:prSet presAssocID="{0B928E9A-93DF-4236-9BE8-E48616847520}" presName="sibTrans" presStyleCnt="0"/>
      <dgm:spPr/>
    </dgm:pt>
    <dgm:pt modelId="{E25137ED-0E63-4437-AF67-85C54AD9382C}" type="pres">
      <dgm:prSet presAssocID="{77FE81B9-A31B-4804-A01B-614015885326}" presName="node" presStyleLbl="node1" presStyleIdx="2" presStyleCnt="12">
        <dgm:presLayoutVars>
          <dgm:bulletEnabled val="1"/>
        </dgm:presLayoutVars>
      </dgm:prSet>
      <dgm:spPr/>
    </dgm:pt>
    <dgm:pt modelId="{6638FC89-74F6-4828-93DE-91A1D119CB0E}" type="pres">
      <dgm:prSet presAssocID="{1CD44D39-AB69-46CF-9BFD-DE223D765D98}" presName="sibTrans" presStyleCnt="0"/>
      <dgm:spPr/>
    </dgm:pt>
    <dgm:pt modelId="{89109B16-2D9C-42F8-A661-E0BF0185F31E}" type="pres">
      <dgm:prSet presAssocID="{942CFE3C-B856-4D96-9A38-FE4BADCBD2BC}" presName="node" presStyleLbl="node1" presStyleIdx="3" presStyleCnt="12" custLinFactX="-8601" custLinFactY="100000" custLinFactNeighborX="-100000" custLinFactNeighborY="131887">
        <dgm:presLayoutVars>
          <dgm:bulletEnabled val="1"/>
        </dgm:presLayoutVars>
      </dgm:prSet>
      <dgm:spPr/>
    </dgm:pt>
    <dgm:pt modelId="{8D63D0A1-C292-4BD3-842D-6441A65B169F}" type="pres">
      <dgm:prSet presAssocID="{ED13D8DA-91BA-4C47-90E5-B9700CBB74C5}" presName="sibTrans" presStyleCnt="0"/>
      <dgm:spPr/>
    </dgm:pt>
    <dgm:pt modelId="{8C5EACA6-B2B4-4CB2-BF01-A2880A5F4F93}" type="pres">
      <dgm:prSet presAssocID="{6507D216-AF58-4FCC-98AA-3445EC508E5F}" presName="node" presStyleLbl="node1" presStyleIdx="4" presStyleCnt="12" custLinFactX="11033" custLinFactNeighborX="100000" custLinFactNeighborY="-3700">
        <dgm:presLayoutVars>
          <dgm:bulletEnabled val="1"/>
        </dgm:presLayoutVars>
      </dgm:prSet>
      <dgm:spPr/>
    </dgm:pt>
    <dgm:pt modelId="{96A0F17E-98CD-466F-A940-DB9AE9C11BF2}" type="pres">
      <dgm:prSet presAssocID="{3677007C-E5FE-4E52-9BDF-3F724A70A31E}" presName="sibTrans" presStyleCnt="0"/>
      <dgm:spPr/>
    </dgm:pt>
    <dgm:pt modelId="{3751B765-CF0C-4AA9-8298-67E66C944304}" type="pres">
      <dgm:prSet presAssocID="{E340B9E7-FCAC-4879-8423-127B91C037B6}" presName="node" presStyleLbl="node1" presStyleIdx="5" presStyleCnt="12" custLinFactX="100000" custLinFactY="-19527" custLinFactNeighborX="116817" custLinFactNeighborY="-100000">
        <dgm:presLayoutVars>
          <dgm:bulletEnabled val="1"/>
        </dgm:presLayoutVars>
      </dgm:prSet>
      <dgm:spPr/>
    </dgm:pt>
    <dgm:pt modelId="{1CCF2BC5-5669-4D12-8BF8-86691D9E4C0D}" type="pres">
      <dgm:prSet presAssocID="{69E6CF3D-9ED0-4A7C-B1DE-022E00F129B8}" presName="sibTrans" presStyleCnt="0"/>
      <dgm:spPr/>
    </dgm:pt>
    <dgm:pt modelId="{E6749BF6-210D-4A74-810D-A15696542716}" type="pres">
      <dgm:prSet presAssocID="{21DE74EC-50AE-4F88-B836-A2CC385FE8AB}" presName="node" presStyleLbl="node1" presStyleIdx="6" presStyleCnt="12" custLinFactX="-100000" custLinFactY="15981" custLinFactNeighborX="-119152" custLinFactNeighborY="100000">
        <dgm:presLayoutVars>
          <dgm:bulletEnabled val="1"/>
        </dgm:presLayoutVars>
      </dgm:prSet>
      <dgm:spPr/>
    </dgm:pt>
    <dgm:pt modelId="{66B519D0-01F5-4B25-8F02-B65D53D28225}" type="pres">
      <dgm:prSet presAssocID="{F1EEDA5D-0BB8-45BF-BC95-271811B025E0}" presName="sibTrans" presStyleCnt="0"/>
      <dgm:spPr/>
    </dgm:pt>
    <dgm:pt modelId="{3795B096-29D0-427A-BBF3-D9179B3C9953}" type="pres">
      <dgm:prSet presAssocID="{A9B9C8BF-E1CD-44DE-8238-E0161EEF3155}" presName="node" presStyleLbl="node1" presStyleIdx="7" presStyleCnt="12" custLinFactNeighborX="-3183" custLinFactNeighborY="-3700">
        <dgm:presLayoutVars>
          <dgm:bulletEnabled val="1"/>
        </dgm:presLayoutVars>
      </dgm:prSet>
      <dgm:spPr/>
    </dgm:pt>
    <dgm:pt modelId="{42C0E51C-BDE0-4A88-B5E4-7B46395226DE}" type="pres">
      <dgm:prSet presAssocID="{3A3898CB-28DC-4E1F-BB45-916E2B592069}" presName="sibTrans" presStyleCnt="0"/>
      <dgm:spPr/>
    </dgm:pt>
    <dgm:pt modelId="{2429B878-F529-4477-AEF6-C14968235003}" type="pres">
      <dgm:prSet presAssocID="{EB9D65C7-0471-437C-8893-FA17E41376EC}" presName="node" presStyleLbl="node1" presStyleIdx="8" presStyleCnt="12" custLinFactX="100000" custLinFactY="-20367" custLinFactNeighborX="120599" custLinFactNeighborY="-100000">
        <dgm:presLayoutVars>
          <dgm:bulletEnabled val="1"/>
        </dgm:presLayoutVars>
      </dgm:prSet>
      <dgm:spPr/>
    </dgm:pt>
    <dgm:pt modelId="{C260CFAD-5004-462B-BB2E-58A641C46DA1}" type="pres">
      <dgm:prSet presAssocID="{A892F978-2A24-4DFB-8E2F-7346DA0FCCD1}" presName="sibTrans" presStyleCnt="0"/>
      <dgm:spPr/>
    </dgm:pt>
    <dgm:pt modelId="{BEEBC28F-AFC9-48C2-97C4-AB0FA41F81D2}" type="pres">
      <dgm:prSet presAssocID="{6052FD8B-CC52-42B9-8EE8-0A8BFE7ECD0B}" presName="node" presStyleLbl="node1" presStyleIdx="9" presStyleCnt="12" custLinFactNeighborX="4051" custLinFactNeighborY="-1892">
        <dgm:presLayoutVars>
          <dgm:bulletEnabled val="1"/>
        </dgm:presLayoutVars>
      </dgm:prSet>
      <dgm:spPr/>
    </dgm:pt>
    <dgm:pt modelId="{08E67EB4-0246-4B9E-B8F1-3827EB057EC0}" type="pres">
      <dgm:prSet presAssocID="{5FC6FB04-03D9-4D4F-B73F-8DE01377444D}" presName="sibTrans" presStyleCnt="0"/>
      <dgm:spPr/>
    </dgm:pt>
    <dgm:pt modelId="{C18841BD-0404-439E-8B0F-7C3ED27785E3}" type="pres">
      <dgm:prSet presAssocID="{65A37715-C375-4439-AD3F-954F6E8EBB95}" presName="node" presStyleLbl="node1" presStyleIdx="10" presStyleCnt="12" custLinFactX="-100000" custLinFactY="-20367" custLinFactNeighborX="-118352" custLinFactNeighborY="-100000">
        <dgm:presLayoutVars>
          <dgm:bulletEnabled val="1"/>
        </dgm:presLayoutVars>
      </dgm:prSet>
      <dgm:spPr/>
    </dgm:pt>
    <dgm:pt modelId="{4D4DDC58-B66A-48A9-86B5-B3771082CB68}" type="pres">
      <dgm:prSet presAssocID="{6F56A97E-0A41-426A-AF6A-DC674CA98357}" presName="sibTrans" presStyleCnt="0"/>
      <dgm:spPr/>
    </dgm:pt>
    <dgm:pt modelId="{FBADF740-F17C-4B59-BEED-1E4DFAE23FD3}" type="pres">
      <dgm:prSet presAssocID="{B6B9DB10-780A-4AED-A3B3-2C187A10B227}" presName="node" presStyleLbl="node1" presStyleIdx="11" presStyleCnt="12" custLinFactNeighborX="-3183" custLinFactNeighborY="-1156">
        <dgm:presLayoutVars>
          <dgm:bulletEnabled val="1"/>
        </dgm:presLayoutVars>
      </dgm:prSet>
      <dgm:spPr/>
    </dgm:pt>
  </dgm:ptLst>
  <dgm:cxnLst>
    <dgm:cxn modelId="{B4DE7D02-5CCA-42F7-BEFA-E767C7142228}" srcId="{F8755387-733B-4367-BEAB-ED16E5D648DC}" destId="{21DE74EC-50AE-4F88-B836-A2CC385FE8AB}" srcOrd="6" destOrd="0" parTransId="{4E03A639-C5A7-47E9-9DA6-A90E68A4D3EA}" sibTransId="{F1EEDA5D-0BB8-45BF-BC95-271811B025E0}"/>
    <dgm:cxn modelId="{E38D4B0F-D1AF-49BC-96B5-678F69A2F8EA}" type="presOf" srcId="{E340B9E7-FCAC-4879-8423-127B91C037B6}" destId="{3751B765-CF0C-4AA9-8298-67E66C944304}" srcOrd="0" destOrd="0" presId="urn:microsoft.com/office/officeart/2005/8/layout/default"/>
    <dgm:cxn modelId="{9A442B13-4AEC-48AB-9089-5ABC991B3E0E}" srcId="{F8755387-733B-4367-BEAB-ED16E5D648DC}" destId="{942CFE3C-B856-4D96-9A38-FE4BADCBD2BC}" srcOrd="3" destOrd="0" parTransId="{BAA6CB81-5122-4ACD-BDA7-0814EBDDFC02}" sibTransId="{ED13D8DA-91BA-4C47-90E5-B9700CBB74C5}"/>
    <dgm:cxn modelId="{A86C0A1A-7523-42AA-A9B9-2AA52186A8B2}" srcId="{F8755387-733B-4367-BEAB-ED16E5D648DC}" destId="{E340B9E7-FCAC-4879-8423-127B91C037B6}" srcOrd="5" destOrd="0" parTransId="{985D0490-98C2-41F9-81BD-E5067A1CF39A}" sibTransId="{69E6CF3D-9ED0-4A7C-B1DE-022E00F129B8}"/>
    <dgm:cxn modelId="{E5F07A1B-7946-4E1D-B880-7AA047913E3B}" type="presOf" srcId="{65A37715-C375-4439-AD3F-954F6E8EBB95}" destId="{C18841BD-0404-439E-8B0F-7C3ED27785E3}" srcOrd="0" destOrd="0" presId="urn:microsoft.com/office/officeart/2005/8/layout/default"/>
    <dgm:cxn modelId="{8982E31E-A659-4079-BA59-243B1A4299A0}" srcId="{F8755387-733B-4367-BEAB-ED16E5D648DC}" destId="{EB9D65C7-0471-437C-8893-FA17E41376EC}" srcOrd="8" destOrd="0" parTransId="{7636BDF1-B4E4-4658-A4E1-F99C0C267C0F}" sibTransId="{A892F978-2A24-4DFB-8E2F-7346DA0FCCD1}"/>
    <dgm:cxn modelId="{799A0431-2561-4F1E-9F1A-A7E651F1D5A2}" type="presOf" srcId="{77FE81B9-A31B-4804-A01B-614015885326}" destId="{E25137ED-0E63-4437-AF67-85C54AD9382C}" srcOrd="0" destOrd="0" presId="urn:microsoft.com/office/officeart/2005/8/layout/default"/>
    <dgm:cxn modelId="{38C8BD36-0FFE-4470-9EDF-0893FDAA1F2B}" srcId="{F8755387-733B-4367-BEAB-ED16E5D648DC}" destId="{6052FD8B-CC52-42B9-8EE8-0A8BFE7ECD0B}" srcOrd="9" destOrd="0" parTransId="{73D56E79-FCF9-435B-A8D8-2E4ED6FCD07A}" sibTransId="{5FC6FB04-03D9-4D4F-B73F-8DE01377444D}"/>
    <dgm:cxn modelId="{2E685F46-D0BB-4B20-949E-EE6B16A1879D}" type="presOf" srcId="{21DE74EC-50AE-4F88-B836-A2CC385FE8AB}" destId="{E6749BF6-210D-4A74-810D-A15696542716}" srcOrd="0" destOrd="0" presId="urn:microsoft.com/office/officeart/2005/8/layout/default"/>
    <dgm:cxn modelId="{4B246767-FB28-44E6-90EE-B042EBEE7A00}" srcId="{F8755387-733B-4367-BEAB-ED16E5D648DC}" destId="{74667575-A2D3-41B2-BDF6-45643BDB67C5}" srcOrd="1" destOrd="0" parTransId="{63EF1755-61D3-4F5B-8D35-B81995B24BEF}" sibTransId="{0B928E9A-93DF-4236-9BE8-E48616847520}"/>
    <dgm:cxn modelId="{BD0BD171-243A-479B-BA8D-C89A0D680B59}" srcId="{F8755387-733B-4367-BEAB-ED16E5D648DC}" destId="{B6B9DB10-780A-4AED-A3B3-2C187A10B227}" srcOrd="11" destOrd="0" parTransId="{5299F224-9D36-4752-9220-5DFCA5B37F81}" sibTransId="{9988D784-5B5E-41B0-8BA2-DC722CB1A653}"/>
    <dgm:cxn modelId="{78269973-B5C8-4241-A6A3-58A1796ACD6E}" type="presOf" srcId="{6507D216-AF58-4FCC-98AA-3445EC508E5F}" destId="{8C5EACA6-B2B4-4CB2-BF01-A2880A5F4F93}" srcOrd="0" destOrd="0" presId="urn:microsoft.com/office/officeart/2005/8/layout/default"/>
    <dgm:cxn modelId="{146B5F56-32CC-4EBE-800A-B79EC77A64F7}" srcId="{F8755387-733B-4367-BEAB-ED16E5D648DC}" destId="{65A37715-C375-4439-AD3F-954F6E8EBB95}" srcOrd="10" destOrd="0" parTransId="{443C5E2A-1F6D-40D1-AC7C-00D9ABA0B974}" sibTransId="{6F56A97E-0A41-426A-AF6A-DC674CA98357}"/>
    <dgm:cxn modelId="{A2699056-DF4F-433C-91B9-AC2C0DC6C951}" type="presOf" srcId="{74667575-A2D3-41B2-BDF6-45643BDB67C5}" destId="{FC5A5128-E8C8-4DCB-BDDE-4E2A026803F8}" srcOrd="0" destOrd="0" presId="urn:microsoft.com/office/officeart/2005/8/layout/default"/>
    <dgm:cxn modelId="{B2B2159C-7C92-46AE-9194-58D1375076F1}" type="presOf" srcId="{A9B9C8BF-E1CD-44DE-8238-E0161EEF3155}" destId="{3795B096-29D0-427A-BBF3-D9179B3C9953}" srcOrd="0" destOrd="0" presId="urn:microsoft.com/office/officeart/2005/8/layout/default"/>
    <dgm:cxn modelId="{0F50229C-FBFB-4E24-8015-94392F74E59D}" type="presOf" srcId="{F8755387-733B-4367-BEAB-ED16E5D648DC}" destId="{EC852ACB-56D8-44E1-8F71-130591547731}" srcOrd="0" destOrd="0" presId="urn:microsoft.com/office/officeart/2005/8/layout/default"/>
    <dgm:cxn modelId="{5297B6B8-0957-456A-A2C7-2DDF81E3A291}" type="presOf" srcId="{6052FD8B-CC52-42B9-8EE8-0A8BFE7ECD0B}" destId="{BEEBC28F-AFC9-48C2-97C4-AB0FA41F81D2}" srcOrd="0" destOrd="0" presId="urn:microsoft.com/office/officeart/2005/8/layout/default"/>
    <dgm:cxn modelId="{5D4FC4B9-E6AA-4EDB-947D-210F97714BF0}" type="presOf" srcId="{EB9D65C7-0471-437C-8893-FA17E41376EC}" destId="{2429B878-F529-4477-AEF6-C14968235003}" srcOrd="0" destOrd="0" presId="urn:microsoft.com/office/officeart/2005/8/layout/default"/>
    <dgm:cxn modelId="{27DCC2C0-7E46-42DD-895E-F0045A9FE89C}" type="presOf" srcId="{C5556BB5-C414-413E-BFDE-7BEDDF8FA3CD}" destId="{4E2DF075-C000-4641-8B35-B7BE15ECBE4A}" srcOrd="0" destOrd="0" presId="urn:microsoft.com/office/officeart/2005/8/layout/default"/>
    <dgm:cxn modelId="{7E646ECA-E817-4ACF-9DC5-CC7B7CE8944E}" type="presOf" srcId="{942CFE3C-B856-4D96-9A38-FE4BADCBD2BC}" destId="{89109B16-2D9C-42F8-A661-E0BF0185F31E}" srcOrd="0" destOrd="0" presId="urn:microsoft.com/office/officeart/2005/8/layout/default"/>
    <dgm:cxn modelId="{3E2522E5-8864-4CDB-892C-3287F336C80A}" srcId="{F8755387-733B-4367-BEAB-ED16E5D648DC}" destId="{6507D216-AF58-4FCC-98AA-3445EC508E5F}" srcOrd="4" destOrd="0" parTransId="{B9939620-B4AE-4B63-8C81-38745D1E4C8F}" sibTransId="{3677007C-E5FE-4E52-9BDF-3F724A70A31E}"/>
    <dgm:cxn modelId="{5CB536E9-00CC-4005-913C-FB062BD92EB2}" srcId="{F8755387-733B-4367-BEAB-ED16E5D648DC}" destId="{A9B9C8BF-E1CD-44DE-8238-E0161EEF3155}" srcOrd="7" destOrd="0" parTransId="{72C34D9F-09E0-44BD-8AD5-2F733D44537C}" sibTransId="{3A3898CB-28DC-4E1F-BB45-916E2B592069}"/>
    <dgm:cxn modelId="{D45C7CE9-5EEF-41E7-ADFB-6E2B83C795BA}" type="presOf" srcId="{B6B9DB10-780A-4AED-A3B3-2C187A10B227}" destId="{FBADF740-F17C-4B59-BEED-1E4DFAE23FD3}" srcOrd="0" destOrd="0" presId="urn:microsoft.com/office/officeart/2005/8/layout/default"/>
    <dgm:cxn modelId="{FED6D5EB-D54D-4471-B322-FC48EE3FAC76}" srcId="{F8755387-733B-4367-BEAB-ED16E5D648DC}" destId="{C5556BB5-C414-413E-BFDE-7BEDDF8FA3CD}" srcOrd="0" destOrd="0" parTransId="{EB24EFC2-B37E-44F8-9D11-BDC9568F842E}" sibTransId="{0F4988ED-3268-45A6-A771-02474074F371}"/>
    <dgm:cxn modelId="{CB33E5F8-4856-4100-9FA4-125AC8722EA9}" srcId="{F8755387-733B-4367-BEAB-ED16E5D648DC}" destId="{77FE81B9-A31B-4804-A01B-614015885326}" srcOrd="2" destOrd="0" parTransId="{D8FF11EE-9257-4F34-9E6F-22E7CA1FA73D}" sibTransId="{1CD44D39-AB69-46CF-9BFD-DE223D765D98}"/>
    <dgm:cxn modelId="{3B39819F-9EC5-41FB-BE71-765CF8E19E49}" type="presParOf" srcId="{EC852ACB-56D8-44E1-8F71-130591547731}" destId="{4E2DF075-C000-4641-8B35-B7BE15ECBE4A}" srcOrd="0" destOrd="0" presId="urn:microsoft.com/office/officeart/2005/8/layout/default"/>
    <dgm:cxn modelId="{EFC9BA26-5DBE-49CF-9A99-24AA1FD10C00}" type="presParOf" srcId="{EC852ACB-56D8-44E1-8F71-130591547731}" destId="{129900FD-4F74-4397-880E-5AC43F15435C}" srcOrd="1" destOrd="0" presId="urn:microsoft.com/office/officeart/2005/8/layout/default"/>
    <dgm:cxn modelId="{520C6442-5D91-4ADF-886B-A3B0A9CDAB87}" type="presParOf" srcId="{EC852ACB-56D8-44E1-8F71-130591547731}" destId="{FC5A5128-E8C8-4DCB-BDDE-4E2A026803F8}" srcOrd="2" destOrd="0" presId="urn:microsoft.com/office/officeart/2005/8/layout/default"/>
    <dgm:cxn modelId="{E75262C4-AE01-43A8-859B-BBBE8055F2B6}" type="presParOf" srcId="{EC852ACB-56D8-44E1-8F71-130591547731}" destId="{E95F2D19-49B4-4AC4-A969-3CA3E72E4247}" srcOrd="3" destOrd="0" presId="urn:microsoft.com/office/officeart/2005/8/layout/default"/>
    <dgm:cxn modelId="{1C59DB99-7717-4613-B909-241C77FB15AC}" type="presParOf" srcId="{EC852ACB-56D8-44E1-8F71-130591547731}" destId="{E25137ED-0E63-4437-AF67-85C54AD9382C}" srcOrd="4" destOrd="0" presId="urn:microsoft.com/office/officeart/2005/8/layout/default"/>
    <dgm:cxn modelId="{678407E9-2051-47F3-B7E2-A9CA3D90ED4A}" type="presParOf" srcId="{EC852ACB-56D8-44E1-8F71-130591547731}" destId="{6638FC89-74F6-4828-93DE-91A1D119CB0E}" srcOrd="5" destOrd="0" presId="urn:microsoft.com/office/officeart/2005/8/layout/default"/>
    <dgm:cxn modelId="{A8A3B982-C9CA-451C-B67A-8E96A54DFF5D}" type="presParOf" srcId="{EC852ACB-56D8-44E1-8F71-130591547731}" destId="{89109B16-2D9C-42F8-A661-E0BF0185F31E}" srcOrd="6" destOrd="0" presId="urn:microsoft.com/office/officeart/2005/8/layout/default"/>
    <dgm:cxn modelId="{02C3F4E8-FE5C-4F52-A62D-8A82F3B36C34}" type="presParOf" srcId="{EC852ACB-56D8-44E1-8F71-130591547731}" destId="{8D63D0A1-C292-4BD3-842D-6441A65B169F}" srcOrd="7" destOrd="0" presId="urn:microsoft.com/office/officeart/2005/8/layout/default"/>
    <dgm:cxn modelId="{A81BEA89-2724-44DA-B9EA-35671AB953BB}" type="presParOf" srcId="{EC852ACB-56D8-44E1-8F71-130591547731}" destId="{8C5EACA6-B2B4-4CB2-BF01-A2880A5F4F93}" srcOrd="8" destOrd="0" presId="urn:microsoft.com/office/officeart/2005/8/layout/default"/>
    <dgm:cxn modelId="{87F7E141-A35B-41DA-857F-4D5515471CD3}" type="presParOf" srcId="{EC852ACB-56D8-44E1-8F71-130591547731}" destId="{96A0F17E-98CD-466F-A940-DB9AE9C11BF2}" srcOrd="9" destOrd="0" presId="urn:microsoft.com/office/officeart/2005/8/layout/default"/>
    <dgm:cxn modelId="{FABBADBB-147E-4325-9414-F40A62E0BDE0}" type="presParOf" srcId="{EC852ACB-56D8-44E1-8F71-130591547731}" destId="{3751B765-CF0C-4AA9-8298-67E66C944304}" srcOrd="10" destOrd="0" presId="urn:microsoft.com/office/officeart/2005/8/layout/default"/>
    <dgm:cxn modelId="{255CAB56-324D-4F67-BB95-B7800B59C428}" type="presParOf" srcId="{EC852ACB-56D8-44E1-8F71-130591547731}" destId="{1CCF2BC5-5669-4D12-8BF8-86691D9E4C0D}" srcOrd="11" destOrd="0" presId="urn:microsoft.com/office/officeart/2005/8/layout/default"/>
    <dgm:cxn modelId="{2FDCFF4E-9C5C-44F8-A2D8-C49DF99DF928}" type="presParOf" srcId="{EC852ACB-56D8-44E1-8F71-130591547731}" destId="{E6749BF6-210D-4A74-810D-A15696542716}" srcOrd="12" destOrd="0" presId="urn:microsoft.com/office/officeart/2005/8/layout/default"/>
    <dgm:cxn modelId="{DADE8061-F2DE-491F-AE7B-82BB0AE99824}" type="presParOf" srcId="{EC852ACB-56D8-44E1-8F71-130591547731}" destId="{66B519D0-01F5-4B25-8F02-B65D53D28225}" srcOrd="13" destOrd="0" presId="urn:microsoft.com/office/officeart/2005/8/layout/default"/>
    <dgm:cxn modelId="{E5DB95A7-322F-46EB-8703-D70588C92023}" type="presParOf" srcId="{EC852ACB-56D8-44E1-8F71-130591547731}" destId="{3795B096-29D0-427A-BBF3-D9179B3C9953}" srcOrd="14" destOrd="0" presId="urn:microsoft.com/office/officeart/2005/8/layout/default"/>
    <dgm:cxn modelId="{DDD876C4-D93A-4395-B9EA-B63DF0344993}" type="presParOf" srcId="{EC852ACB-56D8-44E1-8F71-130591547731}" destId="{42C0E51C-BDE0-4A88-B5E4-7B46395226DE}" srcOrd="15" destOrd="0" presId="urn:microsoft.com/office/officeart/2005/8/layout/default"/>
    <dgm:cxn modelId="{14F1D325-65D8-4B56-9866-FAE5FE162D22}" type="presParOf" srcId="{EC852ACB-56D8-44E1-8F71-130591547731}" destId="{2429B878-F529-4477-AEF6-C14968235003}" srcOrd="16" destOrd="0" presId="urn:microsoft.com/office/officeart/2005/8/layout/default"/>
    <dgm:cxn modelId="{6F1ACADA-9514-4594-8B65-08F4E8B93671}" type="presParOf" srcId="{EC852ACB-56D8-44E1-8F71-130591547731}" destId="{C260CFAD-5004-462B-BB2E-58A641C46DA1}" srcOrd="17" destOrd="0" presId="urn:microsoft.com/office/officeart/2005/8/layout/default"/>
    <dgm:cxn modelId="{8B632F5B-FD4E-423D-A3A2-8A8B7430C938}" type="presParOf" srcId="{EC852ACB-56D8-44E1-8F71-130591547731}" destId="{BEEBC28F-AFC9-48C2-97C4-AB0FA41F81D2}" srcOrd="18" destOrd="0" presId="urn:microsoft.com/office/officeart/2005/8/layout/default"/>
    <dgm:cxn modelId="{6F9A2ED5-629C-4766-92B4-4759E3D1322F}" type="presParOf" srcId="{EC852ACB-56D8-44E1-8F71-130591547731}" destId="{08E67EB4-0246-4B9E-B8F1-3827EB057EC0}" srcOrd="19" destOrd="0" presId="urn:microsoft.com/office/officeart/2005/8/layout/default"/>
    <dgm:cxn modelId="{2227B7D5-BC58-4865-84F6-66AEF49F7A67}" type="presParOf" srcId="{EC852ACB-56D8-44E1-8F71-130591547731}" destId="{C18841BD-0404-439E-8B0F-7C3ED27785E3}" srcOrd="20" destOrd="0" presId="urn:microsoft.com/office/officeart/2005/8/layout/default"/>
    <dgm:cxn modelId="{142A119A-3CC7-4609-BC76-6B8249DA707A}" type="presParOf" srcId="{EC852ACB-56D8-44E1-8F71-130591547731}" destId="{4D4DDC58-B66A-48A9-86B5-B3771082CB68}" srcOrd="21" destOrd="0" presId="urn:microsoft.com/office/officeart/2005/8/layout/default"/>
    <dgm:cxn modelId="{4BB6A659-043A-4FEA-BFBA-D8E137B5E32F}" type="presParOf" srcId="{EC852ACB-56D8-44E1-8F71-130591547731}" destId="{FBADF740-F17C-4B59-BEED-1E4DFAE23FD3}"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2DF075-C000-4641-8B35-B7BE15ECBE4A}">
      <dsp:nvSpPr>
        <dsp:cNvPr id="0" name=""/>
        <dsp:cNvSpPr/>
      </dsp:nvSpPr>
      <dsp:spPr>
        <a:xfrm>
          <a:off x="228627" y="2077"/>
          <a:ext cx="1937592" cy="1162555"/>
        </a:xfrm>
        <a:prstGeom prst="rect">
          <a:avLst/>
        </a:prstGeom>
        <a:solidFill>
          <a:srgbClr val="008C9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Champion Role</a:t>
          </a:r>
        </a:p>
      </dsp:txBody>
      <dsp:txXfrm>
        <a:off x="228627" y="2077"/>
        <a:ext cx="1937592" cy="1162555"/>
      </dsp:txXfrm>
    </dsp:sp>
    <dsp:sp modelId="{FC5A5128-E8C8-4DCB-BDDE-4E2A026803F8}">
      <dsp:nvSpPr>
        <dsp:cNvPr id="0" name=""/>
        <dsp:cNvSpPr/>
      </dsp:nvSpPr>
      <dsp:spPr>
        <a:xfrm>
          <a:off x="2359978" y="2077"/>
          <a:ext cx="1937592" cy="1162555"/>
        </a:xfrm>
        <a:prstGeom prst="rect">
          <a:avLst/>
        </a:prstGeom>
        <a:solidFill>
          <a:srgbClr val="008C9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Get Started with LiveWELL</a:t>
          </a:r>
        </a:p>
      </dsp:txBody>
      <dsp:txXfrm>
        <a:off x="2359978" y="2077"/>
        <a:ext cx="1937592" cy="1162555"/>
      </dsp:txXfrm>
    </dsp:sp>
    <dsp:sp modelId="{E25137ED-0E63-4437-AF67-85C54AD9382C}">
      <dsp:nvSpPr>
        <dsp:cNvPr id="0" name=""/>
        <dsp:cNvSpPr/>
      </dsp:nvSpPr>
      <dsp:spPr>
        <a:xfrm>
          <a:off x="4491330" y="2077"/>
          <a:ext cx="1937592" cy="1162555"/>
        </a:xfrm>
        <a:prstGeom prst="rect">
          <a:avLst/>
        </a:prstGeom>
        <a:solidFill>
          <a:srgbClr val="008C9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Navigating LiveWELL with your Team</a:t>
          </a:r>
        </a:p>
      </dsp:txBody>
      <dsp:txXfrm>
        <a:off x="4491330" y="2077"/>
        <a:ext cx="1937592" cy="1162555"/>
      </dsp:txXfrm>
    </dsp:sp>
    <dsp:sp modelId="{89109B16-2D9C-42F8-A661-E0BF0185F31E}">
      <dsp:nvSpPr>
        <dsp:cNvPr id="0" name=""/>
        <dsp:cNvSpPr/>
      </dsp:nvSpPr>
      <dsp:spPr>
        <a:xfrm>
          <a:off x="4518437" y="2697892"/>
          <a:ext cx="1937592" cy="1162555"/>
        </a:xfrm>
        <a:prstGeom prst="rect">
          <a:avLst/>
        </a:prstGeom>
        <a:solidFill>
          <a:srgbClr val="008C9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FAQs</a:t>
          </a:r>
          <a:r>
            <a:rPr lang="en-US" sz="1800" kern="1200" dirty="0">
              <a:hlinkClick xmlns:r="http://schemas.openxmlformats.org/officeDocument/2006/relationships" r:id="" action="ppaction://hlinksldjump"/>
            </a:rPr>
            <a:t> </a:t>
          </a:r>
          <a:endParaRPr lang="en-US" sz="1800" kern="1200" dirty="0"/>
        </a:p>
      </dsp:txBody>
      <dsp:txXfrm>
        <a:off x="4518437" y="2697892"/>
        <a:ext cx="1937592" cy="1162555"/>
      </dsp:txXfrm>
    </dsp:sp>
    <dsp:sp modelId="{8C5EACA6-B2B4-4CB2-BF01-A2880A5F4F93}">
      <dsp:nvSpPr>
        <dsp:cNvPr id="0" name=""/>
        <dsp:cNvSpPr/>
      </dsp:nvSpPr>
      <dsp:spPr>
        <a:xfrm>
          <a:off x="2379994" y="1315377"/>
          <a:ext cx="1937592" cy="1162555"/>
        </a:xfrm>
        <a:prstGeom prst="rect">
          <a:avLst/>
        </a:prstGeom>
        <a:solidFill>
          <a:srgbClr val="008C9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Host a LiveWELL Activity</a:t>
          </a:r>
        </a:p>
      </dsp:txBody>
      <dsp:txXfrm>
        <a:off x="2379994" y="1315377"/>
        <a:ext cx="1937592" cy="1162555"/>
      </dsp:txXfrm>
    </dsp:sp>
    <dsp:sp modelId="{3751B765-CF0C-4AA9-8298-67E66C944304}">
      <dsp:nvSpPr>
        <dsp:cNvPr id="0" name=""/>
        <dsp:cNvSpPr/>
      </dsp:nvSpPr>
      <dsp:spPr>
        <a:xfrm>
          <a:off x="6561008" y="0"/>
          <a:ext cx="1937592" cy="1162555"/>
        </a:xfrm>
        <a:prstGeom prst="rect">
          <a:avLst/>
        </a:prstGeom>
        <a:solidFill>
          <a:srgbClr val="008C9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Champion Resources</a:t>
          </a:r>
        </a:p>
      </dsp:txBody>
      <dsp:txXfrm>
        <a:off x="6561008" y="0"/>
        <a:ext cx="1937592" cy="1162555"/>
      </dsp:txXfrm>
    </dsp:sp>
    <dsp:sp modelId="{E6749BF6-210D-4A74-810D-A15696542716}">
      <dsp:nvSpPr>
        <dsp:cNvPr id="0" name=""/>
        <dsp:cNvSpPr/>
      </dsp:nvSpPr>
      <dsp:spPr>
        <a:xfrm>
          <a:off x="245058" y="2706735"/>
          <a:ext cx="1937592" cy="1162555"/>
        </a:xfrm>
        <a:prstGeom prst="rect">
          <a:avLst/>
        </a:prstGeom>
        <a:solidFill>
          <a:srgbClr val="008C9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Department Participation Data</a:t>
          </a:r>
        </a:p>
      </dsp:txBody>
      <dsp:txXfrm>
        <a:off x="245058" y="2706735"/>
        <a:ext cx="1937592" cy="1162555"/>
      </dsp:txXfrm>
    </dsp:sp>
    <dsp:sp modelId="{3795B096-29D0-427A-BBF3-D9179B3C9953}">
      <dsp:nvSpPr>
        <dsp:cNvPr id="0" name=""/>
        <dsp:cNvSpPr/>
      </dsp:nvSpPr>
      <dsp:spPr>
        <a:xfrm>
          <a:off x="6561008" y="1315377"/>
          <a:ext cx="1937592" cy="1162555"/>
        </a:xfrm>
        <a:prstGeom prst="rect">
          <a:avLst/>
        </a:prstGeom>
        <a:solidFill>
          <a:srgbClr val="008C9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Using</a:t>
          </a:r>
          <a:r>
            <a:rPr lang="en-US" sz="1800" kern="1200" baseline="0" dirty="0"/>
            <a:t> Yammer as </a:t>
          </a:r>
          <a:r>
            <a:rPr lang="en-US" sz="1800" kern="1200" baseline="0"/>
            <a:t>a Participation Tool</a:t>
          </a:r>
          <a:endParaRPr lang="en-US" sz="1800" kern="1200" dirty="0"/>
        </a:p>
      </dsp:txBody>
      <dsp:txXfrm>
        <a:off x="6561008" y="1315377"/>
        <a:ext cx="1937592" cy="1162555"/>
      </dsp:txXfrm>
    </dsp:sp>
    <dsp:sp modelId="{2429B878-F529-4477-AEF6-C14968235003}">
      <dsp:nvSpPr>
        <dsp:cNvPr id="0" name=""/>
        <dsp:cNvSpPr/>
      </dsp:nvSpPr>
      <dsp:spPr>
        <a:xfrm>
          <a:off x="4502936" y="1315373"/>
          <a:ext cx="1937592" cy="1162555"/>
        </a:xfrm>
        <a:prstGeom prst="rect">
          <a:avLst/>
        </a:prstGeom>
        <a:solidFill>
          <a:srgbClr val="008C9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Compassion Champion </a:t>
          </a:r>
        </a:p>
      </dsp:txBody>
      <dsp:txXfrm>
        <a:off x="4502936" y="1315373"/>
        <a:ext cx="1937592" cy="1162555"/>
      </dsp:txXfrm>
    </dsp:sp>
    <dsp:sp modelId="{BEEBC28F-AFC9-48C2-97C4-AB0FA41F81D2}">
      <dsp:nvSpPr>
        <dsp:cNvPr id="0" name=""/>
        <dsp:cNvSpPr/>
      </dsp:nvSpPr>
      <dsp:spPr>
        <a:xfrm>
          <a:off x="2438470" y="2692710"/>
          <a:ext cx="1937592" cy="1162555"/>
        </a:xfrm>
        <a:prstGeom prst="rect">
          <a:avLst/>
        </a:prstGeom>
        <a:solidFill>
          <a:srgbClr val="008C9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Champion Incentive Form and Team Interest Survey</a:t>
          </a:r>
        </a:p>
      </dsp:txBody>
      <dsp:txXfrm>
        <a:off x="2438470" y="2692710"/>
        <a:ext cx="1937592" cy="1162555"/>
      </dsp:txXfrm>
    </dsp:sp>
    <dsp:sp modelId="{C18841BD-0404-439E-8B0F-7C3ED27785E3}">
      <dsp:nvSpPr>
        <dsp:cNvPr id="0" name=""/>
        <dsp:cNvSpPr/>
      </dsp:nvSpPr>
      <dsp:spPr>
        <a:xfrm>
          <a:off x="260558" y="1315373"/>
          <a:ext cx="1937592" cy="1162555"/>
        </a:xfrm>
        <a:prstGeom prst="rect">
          <a:avLst/>
        </a:prstGeom>
        <a:solidFill>
          <a:srgbClr val="008C9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Build a LiveWELL Board</a:t>
          </a:r>
        </a:p>
      </dsp:txBody>
      <dsp:txXfrm>
        <a:off x="260558" y="1315373"/>
        <a:ext cx="1937592" cy="1162555"/>
      </dsp:txXfrm>
    </dsp:sp>
    <dsp:sp modelId="{FBADF740-F17C-4B59-BEED-1E4DFAE23FD3}">
      <dsp:nvSpPr>
        <dsp:cNvPr id="0" name=""/>
        <dsp:cNvSpPr/>
      </dsp:nvSpPr>
      <dsp:spPr>
        <a:xfrm>
          <a:off x="6561008" y="2701267"/>
          <a:ext cx="1937592" cy="1162555"/>
        </a:xfrm>
        <a:prstGeom prst="rect">
          <a:avLst/>
        </a:prstGeom>
        <a:solidFill>
          <a:srgbClr val="008C9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u="none" kern="1200" baseline="0" dirty="0"/>
            <a:t>Well-Being Dimensions and Incentives</a:t>
          </a:r>
          <a:endParaRPr lang="en-US" sz="1800" u="none" kern="1200" dirty="0"/>
        </a:p>
      </dsp:txBody>
      <dsp:txXfrm>
        <a:off x="6561008" y="2701267"/>
        <a:ext cx="1937592" cy="116255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B4FC153F-B12F-4580-A32B-50A9A20B3DC0}" type="datetimeFigureOut">
              <a:rPr lang="en-US" smtClean="0"/>
              <a:t>1/14/2021</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556BD1ED-8DDB-4CDF-8587-4775621EEE32}" type="slidenum">
              <a:rPr lang="en-US" smtClean="0"/>
              <a:t>‹#›</a:t>
            </a:fld>
            <a:endParaRPr lang="en-US"/>
          </a:p>
        </p:txBody>
      </p:sp>
    </p:spTree>
    <p:extLst>
      <p:ext uri="{BB962C8B-B14F-4D97-AF65-F5344CB8AC3E}">
        <p14:creationId xmlns:p14="http://schemas.microsoft.com/office/powerpoint/2010/main" val="2623094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BD1ED-8DDB-4CDF-8587-4775621EEE32}" type="slidenum">
              <a:rPr lang="en-US" smtClean="0"/>
              <a:t>3</a:t>
            </a:fld>
            <a:endParaRPr lang="en-US"/>
          </a:p>
        </p:txBody>
      </p:sp>
    </p:spTree>
    <p:extLst>
      <p:ext uri="{BB962C8B-B14F-4D97-AF65-F5344CB8AC3E}">
        <p14:creationId xmlns:p14="http://schemas.microsoft.com/office/powerpoint/2010/main" val="3444471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BD1ED-8DDB-4CDF-8587-4775621EEE32}" type="slidenum">
              <a:rPr lang="en-US" smtClean="0"/>
              <a:t>6</a:t>
            </a:fld>
            <a:endParaRPr lang="en-US"/>
          </a:p>
        </p:txBody>
      </p:sp>
    </p:spTree>
    <p:extLst>
      <p:ext uri="{BB962C8B-B14F-4D97-AF65-F5344CB8AC3E}">
        <p14:creationId xmlns:p14="http://schemas.microsoft.com/office/powerpoint/2010/main" val="51931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BD1ED-8DDB-4CDF-8587-4775621EEE32}" type="slidenum">
              <a:rPr lang="en-US" smtClean="0"/>
              <a:t>7</a:t>
            </a:fld>
            <a:endParaRPr lang="en-US"/>
          </a:p>
        </p:txBody>
      </p:sp>
    </p:spTree>
    <p:extLst>
      <p:ext uri="{BB962C8B-B14F-4D97-AF65-F5344CB8AC3E}">
        <p14:creationId xmlns:p14="http://schemas.microsoft.com/office/powerpoint/2010/main" val="4194297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BD1ED-8DDB-4CDF-8587-4775621EEE32}" type="slidenum">
              <a:rPr lang="en-US" smtClean="0"/>
              <a:t>9</a:t>
            </a:fld>
            <a:endParaRPr lang="en-US"/>
          </a:p>
        </p:txBody>
      </p:sp>
    </p:spTree>
    <p:extLst>
      <p:ext uri="{BB962C8B-B14F-4D97-AF65-F5344CB8AC3E}">
        <p14:creationId xmlns:p14="http://schemas.microsoft.com/office/powerpoint/2010/main" val="4280311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BD1ED-8DDB-4CDF-8587-4775621EEE32}" type="slidenum">
              <a:rPr lang="en-US" smtClean="0"/>
              <a:t>16</a:t>
            </a:fld>
            <a:endParaRPr lang="en-US"/>
          </a:p>
        </p:txBody>
      </p:sp>
    </p:spTree>
    <p:extLst>
      <p:ext uri="{BB962C8B-B14F-4D97-AF65-F5344CB8AC3E}">
        <p14:creationId xmlns:p14="http://schemas.microsoft.com/office/powerpoint/2010/main" val="14066166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8C9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747575"/>
            <a:ext cx="6858000" cy="2387600"/>
          </a:xfrm>
        </p:spPr>
        <p:txBody>
          <a:bodyPr anchor="b"/>
          <a:lstStyle>
            <a:lvl1pPr algn="ctr">
              <a:defRPr sz="45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143000" y="5290458"/>
            <a:ext cx="6858000" cy="443204"/>
          </a:xfrm>
        </p:spPr>
        <p:txBody>
          <a:bodyPr/>
          <a:lstStyle>
            <a:lvl1pPr marL="0" indent="0" algn="ctr">
              <a:buNone/>
              <a:defRPr sz="1800">
                <a:solidFill>
                  <a:schemeClr val="bg1"/>
                </a:solidFill>
              </a:defRPr>
            </a:lvl1pPr>
            <a:lvl2pPr marL="342883" indent="0" algn="ctr">
              <a:buNone/>
              <a:defRPr sz="1500"/>
            </a:lvl2pPr>
            <a:lvl3pPr marL="685766" indent="0" algn="ctr">
              <a:buNone/>
              <a:defRPr sz="1351"/>
            </a:lvl3pPr>
            <a:lvl4pPr marL="1028649" indent="0" algn="ctr">
              <a:buNone/>
              <a:defRPr sz="1200"/>
            </a:lvl4pPr>
            <a:lvl5pPr marL="1371532" indent="0" algn="ctr">
              <a:buNone/>
              <a:defRPr sz="1200"/>
            </a:lvl5pPr>
            <a:lvl6pPr marL="1714414" indent="0" algn="ctr">
              <a:buNone/>
              <a:defRPr sz="1200"/>
            </a:lvl6pPr>
            <a:lvl7pPr marL="2057297" indent="0" algn="ctr">
              <a:buNone/>
              <a:defRPr sz="1200"/>
            </a:lvl7pPr>
            <a:lvl8pPr marL="2400180" indent="0" algn="ctr">
              <a:buNone/>
              <a:defRPr sz="1200"/>
            </a:lvl8pPr>
            <a:lvl9pPr marL="2743063" indent="0" algn="ctr">
              <a:buNone/>
              <a:defRPr sz="1200"/>
            </a:lvl9pPr>
          </a:lstStyle>
          <a:p>
            <a:r>
              <a:rPr lang="en-US"/>
              <a:t>Click to edit Master subtitle style</a:t>
            </a:r>
            <a:endParaRPr lang="en-US" dirty="0"/>
          </a:p>
        </p:txBody>
      </p:sp>
      <p:pic>
        <p:nvPicPr>
          <p:cNvPr id="5" name="Picture 4">
            <a:extLst>
              <a:ext uri="{FF2B5EF4-FFF2-40B4-BE49-F238E27FC236}">
                <a16:creationId xmlns:a16="http://schemas.microsoft.com/office/drawing/2014/main" id="{9DD27EC1-1050-4502-A7AF-EDD54AA45E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92460" y="150471"/>
            <a:ext cx="5369803" cy="2858947"/>
          </a:xfrm>
          <a:prstGeom prst="rect">
            <a:avLst/>
          </a:prstGeom>
        </p:spPr>
      </p:pic>
    </p:spTree>
    <p:extLst>
      <p:ext uri="{BB962C8B-B14F-4D97-AF65-F5344CB8AC3E}">
        <p14:creationId xmlns:p14="http://schemas.microsoft.com/office/powerpoint/2010/main" val="768771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3_Title and Content">
    <p:bg>
      <p:bgPr>
        <a:solidFill>
          <a:schemeClr val="bg1">
            <a:lumMod val="75000"/>
          </a:schemeClr>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BB5A71A9-32FC-4359-A462-7ED537214C2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4887"/>
          <a:stretch/>
        </p:blipFill>
        <p:spPr>
          <a:xfrm>
            <a:off x="-50800" y="0"/>
            <a:ext cx="9247614" cy="1371190"/>
          </a:xfrm>
          <a:prstGeom prst="rect">
            <a:avLst/>
          </a:prstGeom>
        </p:spPr>
      </p:pic>
      <p:sp>
        <p:nvSpPr>
          <p:cNvPr id="2" name="Title 1"/>
          <p:cNvSpPr>
            <a:spLocks noGrp="1"/>
          </p:cNvSpPr>
          <p:nvPr>
            <p:ph type="title"/>
          </p:nvPr>
        </p:nvSpPr>
        <p:spPr>
          <a:xfrm>
            <a:off x="195943" y="156720"/>
            <a:ext cx="8788902" cy="1325563"/>
          </a:xfrm>
        </p:spPr>
        <p:txBody>
          <a:bodyPr/>
          <a:lstStyle>
            <a:lvl1pPr>
              <a:defRPr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95943" y="1726163"/>
            <a:ext cx="8788902" cy="44508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2"/>
          </p:nvPr>
        </p:nvSpPr>
        <p:spPr>
          <a:xfrm>
            <a:off x="3543300" y="6555923"/>
            <a:ext cx="2057400" cy="230868"/>
          </a:xfrm>
          <a:prstGeom prst="rect">
            <a:avLst/>
          </a:prstGeom>
        </p:spPr>
        <p:txBody>
          <a:bodyPr/>
          <a:lstStyle>
            <a:lvl1pPr algn="ctr">
              <a:defRPr sz="900"/>
            </a:lvl1pPr>
          </a:lstStyle>
          <a:p>
            <a:fld id="{48F63A3B-78C7-47BE-AE5E-E10140E04643}" type="slidenum">
              <a:rPr lang="en-US" smtClean="0"/>
              <a:t>‹#›</a:t>
            </a:fld>
            <a:endParaRPr lang="en-US" dirty="0"/>
          </a:p>
        </p:txBody>
      </p:sp>
      <p:pic>
        <p:nvPicPr>
          <p:cNvPr id="9" name="Picture 8">
            <a:extLst>
              <a:ext uri="{FF2B5EF4-FFF2-40B4-BE49-F238E27FC236}">
                <a16:creationId xmlns:a16="http://schemas.microsoft.com/office/drawing/2014/main" id="{36F088B4-0971-471E-9B45-C8FDCF337EE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1420" y="6216702"/>
            <a:ext cx="2114962" cy="675347"/>
          </a:xfrm>
          <a:prstGeom prst="rect">
            <a:avLst/>
          </a:prstGeom>
        </p:spPr>
      </p:pic>
    </p:spTree>
    <p:extLst>
      <p:ext uri="{BB962C8B-B14F-4D97-AF65-F5344CB8AC3E}">
        <p14:creationId xmlns:p14="http://schemas.microsoft.com/office/powerpoint/2010/main" val="712417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3_Title and Content">
    <p:bg>
      <p:bgPr>
        <a:solidFill>
          <a:schemeClr val="bg1">
            <a:lumMod val="75000"/>
          </a:schemeClr>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F858DE72-6806-4E7C-86DA-0359B8492AE8}"/>
              </a:ext>
            </a:extLst>
          </p:cNvPr>
          <p:cNvGrpSpPr/>
          <p:nvPr userDrawn="1"/>
        </p:nvGrpSpPr>
        <p:grpSpPr>
          <a:xfrm>
            <a:off x="-50800" y="0"/>
            <a:ext cx="9259188" cy="1482283"/>
            <a:chOff x="-50800" y="0"/>
            <a:chExt cx="9259188" cy="1482283"/>
          </a:xfrm>
        </p:grpSpPr>
        <p:pic>
          <p:nvPicPr>
            <p:cNvPr id="12" name="Graphic 11">
              <a:extLst>
                <a:ext uri="{FF2B5EF4-FFF2-40B4-BE49-F238E27FC236}">
                  <a16:creationId xmlns:a16="http://schemas.microsoft.com/office/drawing/2014/main" id="{DD3B993F-3E7F-40EF-867E-8E9418CAFE4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4887"/>
            <a:stretch/>
          </p:blipFill>
          <p:spPr>
            <a:xfrm>
              <a:off x="-39226" y="111093"/>
              <a:ext cx="9247614" cy="1371190"/>
            </a:xfrm>
            <a:prstGeom prst="rect">
              <a:avLst/>
            </a:prstGeom>
          </p:spPr>
        </p:pic>
        <p:pic>
          <p:nvPicPr>
            <p:cNvPr id="13" name="Graphic 12">
              <a:extLst>
                <a:ext uri="{FF2B5EF4-FFF2-40B4-BE49-F238E27FC236}">
                  <a16:creationId xmlns:a16="http://schemas.microsoft.com/office/drawing/2014/main" id="{A5E07D0A-5D5E-4A72-A220-0514B0EDBCC1}"/>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44887"/>
            <a:stretch/>
          </p:blipFill>
          <p:spPr>
            <a:xfrm>
              <a:off x="-50800" y="0"/>
              <a:ext cx="9247614" cy="1371190"/>
            </a:xfrm>
            <a:prstGeom prst="rect">
              <a:avLst/>
            </a:prstGeom>
          </p:spPr>
        </p:pic>
      </p:grpSp>
      <p:sp>
        <p:nvSpPr>
          <p:cNvPr id="2" name="Title 1"/>
          <p:cNvSpPr>
            <a:spLocks noGrp="1"/>
          </p:cNvSpPr>
          <p:nvPr>
            <p:ph type="title"/>
          </p:nvPr>
        </p:nvSpPr>
        <p:spPr>
          <a:xfrm>
            <a:off x="195943" y="156720"/>
            <a:ext cx="8788902" cy="1325563"/>
          </a:xfrm>
        </p:spPr>
        <p:txBody>
          <a:bodyPr/>
          <a:lstStyle>
            <a:lvl1pPr>
              <a:defRPr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95943" y="1726163"/>
            <a:ext cx="8788902" cy="44508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2"/>
          </p:nvPr>
        </p:nvSpPr>
        <p:spPr>
          <a:xfrm>
            <a:off x="3543300" y="6555923"/>
            <a:ext cx="2057400" cy="230868"/>
          </a:xfrm>
          <a:prstGeom prst="rect">
            <a:avLst/>
          </a:prstGeom>
        </p:spPr>
        <p:txBody>
          <a:bodyPr/>
          <a:lstStyle>
            <a:lvl1pPr algn="ctr">
              <a:defRPr sz="900"/>
            </a:lvl1pPr>
          </a:lstStyle>
          <a:p>
            <a:fld id="{48F63A3B-78C7-47BE-AE5E-E10140E04643}" type="slidenum">
              <a:rPr lang="en-US" smtClean="0"/>
              <a:t>‹#›</a:t>
            </a:fld>
            <a:endParaRPr lang="en-US" dirty="0"/>
          </a:p>
        </p:txBody>
      </p:sp>
      <p:pic>
        <p:nvPicPr>
          <p:cNvPr id="10" name="Picture 9">
            <a:extLst>
              <a:ext uri="{FF2B5EF4-FFF2-40B4-BE49-F238E27FC236}">
                <a16:creationId xmlns:a16="http://schemas.microsoft.com/office/drawing/2014/main" id="{5577E3FA-2ABE-47E0-BF20-4F421EB5943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031420" y="6216702"/>
            <a:ext cx="2114962" cy="675347"/>
          </a:xfrm>
          <a:prstGeom prst="rect">
            <a:avLst/>
          </a:prstGeom>
        </p:spPr>
      </p:pic>
    </p:spTree>
    <p:extLst>
      <p:ext uri="{BB962C8B-B14F-4D97-AF65-F5344CB8AC3E}">
        <p14:creationId xmlns:p14="http://schemas.microsoft.com/office/powerpoint/2010/main" val="2684885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2_Title and Content">
    <p:bg>
      <p:bgPr>
        <a:solidFill>
          <a:schemeClr val="bg1">
            <a:lumMod val="75000"/>
          </a:schemeClr>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0051FFD-2B07-4D0E-9DB6-92B168CC8D7A}"/>
              </a:ext>
            </a:extLst>
          </p:cNvPr>
          <p:cNvGrpSpPr/>
          <p:nvPr userDrawn="1"/>
        </p:nvGrpSpPr>
        <p:grpSpPr>
          <a:xfrm>
            <a:off x="-50800" y="0"/>
            <a:ext cx="9259188" cy="1482283"/>
            <a:chOff x="-50800" y="0"/>
            <a:chExt cx="9259188" cy="1482283"/>
          </a:xfrm>
        </p:grpSpPr>
        <p:pic>
          <p:nvPicPr>
            <p:cNvPr id="12" name="Graphic 11">
              <a:extLst>
                <a:ext uri="{FF2B5EF4-FFF2-40B4-BE49-F238E27FC236}">
                  <a16:creationId xmlns:a16="http://schemas.microsoft.com/office/drawing/2014/main" id="{7166FEB1-0B42-4C8E-A4BA-9AAC61AE418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4887"/>
            <a:stretch/>
          </p:blipFill>
          <p:spPr>
            <a:xfrm>
              <a:off x="-39226" y="111093"/>
              <a:ext cx="9247614" cy="1371190"/>
            </a:xfrm>
            <a:prstGeom prst="rect">
              <a:avLst/>
            </a:prstGeom>
          </p:spPr>
        </p:pic>
        <p:pic>
          <p:nvPicPr>
            <p:cNvPr id="13" name="Graphic 12">
              <a:extLst>
                <a:ext uri="{FF2B5EF4-FFF2-40B4-BE49-F238E27FC236}">
                  <a16:creationId xmlns:a16="http://schemas.microsoft.com/office/drawing/2014/main" id="{B5057B70-D31F-477D-AF5B-A278EA6FF4EC}"/>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44887"/>
            <a:stretch/>
          </p:blipFill>
          <p:spPr>
            <a:xfrm>
              <a:off x="-50800" y="0"/>
              <a:ext cx="9247614" cy="1371190"/>
            </a:xfrm>
            <a:prstGeom prst="rect">
              <a:avLst/>
            </a:prstGeom>
          </p:spPr>
        </p:pic>
      </p:grpSp>
      <p:sp>
        <p:nvSpPr>
          <p:cNvPr id="2" name="Title 1"/>
          <p:cNvSpPr>
            <a:spLocks noGrp="1"/>
          </p:cNvSpPr>
          <p:nvPr>
            <p:ph type="title"/>
          </p:nvPr>
        </p:nvSpPr>
        <p:spPr>
          <a:xfrm>
            <a:off x="195943" y="156720"/>
            <a:ext cx="8788902" cy="1325563"/>
          </a:xfrm>
        </p:spPr>
        <p:txBody>
          <a:bodyPr/>
          <a:lstStyle>
            <a:lvl1pPr>
              <a:defRPr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95943" y="1726163"/>
            <a:ext cx="8788902" cy="44508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2"/>
          </p:nvPr>
        </p:nvSpPr>
        <p:spPr>
          <a:xfrm>
            <a:off x="3543300" y="6555923"/>
            <a:ext cx="2057400" cy="230868"/>
          </a:xfrm>
          <a:prstGeom prst="rect">
            <a:avLst/>
          </a:prstGeom>
        </p:spPr>
        <p:txBody>
          <a:bodyPr/>
          <a:lstStyle>
            <a:lvl1pPr algn="ctr">
              <a:defRPr sz="900"/>
            </a:lvl1pPr>
          </a:lstStyle>
          <a:p>
            <a:fld id="{48F63A3B-78C7-47BE-AE5E-E10140E04643}" type="slidenum">
              <a:rPr lang="en-US" smtClean="0"/>
              <a:t>‹#›</a:t>
            </a:fld>
            <a:endParaRPr lang="en-US" dirty="0"/>
          </a:p>
        </p:txBody>
      </p:sp>
      <p:pic>
        <p:nvPicPr>
          <p:cNvPr id="10" name="Picture 9">
            <a:extLst>
              <a:ext uri="{FF2B5EF4-FFF2-40B4-BE49-F238E27FC236}">
                <a16:creationId xmlns:a16="http://schemas.microsoft.com/office/drawing/2014/main" id="{061B3FE3-6B93-45CF-9005-4B982D759A2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031420" y="6216702"/>
            <a:ext cx="2114962" cy="675347"/>
          </a:xfrm>
          <a:prstGeom prst="rect">
            <a:avLst/>
          </a:prstGeom>
        </p:spPr>
      </p:pic>
    </p:spTree>
    <p:extLst>
      <p:ext uri="{BB962C8B-B14F-4D97-AF65-F5344CB8AC3E}">
        <p14:creationId xmlns:p14="http://schemas.microsoft.com/office/powerpoint/2010/main" val="1040636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4_Title and Content">
    <p:bg>
      <p:bgPr>
        <a:solidFill>
          <a:schemeClr val="bg1">
            <a:lumMod val="65000"/>
          </a:schemeClr>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B0B0D81-2673-4FAB-B572-8DA26F70BB13}"/>
              </a:ext>
            </a:extLst>
          </p:cNvPr>
          <p:cNvGrpSpPr/>
          <p:nvPr userDrawn="1"/>
        </p:nvGrpSpPr>
        <p:grpSpPr>
          <a:xfrm>
            <a:off x="-50800" y="0"/>
            <a:ext cx="9257905" cy="1482283"/>
            <a:chOff x="-50800" y="0"/>
            <a:chExt cx="9257905" cy="1482283"/>
          </a:xfrm>
        </p:grpSpPr>
        <p:pic>
          <p:nvPicPr>
            <p:cNvPr id="12" name="Graphic 11">
              <a:extLst>
                <a:ext uri="{FF2B5EF4-FFF2-40B4-BE49-F238E27FC236}">
                  <a16:creationId xmlns:a16="http://schemas.microsoft.com/office/drawing/2014/main" id="{25D2D454-0014-4946-B428-312B1680B27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4887"/>
            <a:stretch/>
          </p:blipFill>
          <p:spPr>
            <a:xfrm>
              <a:off x="-40509" y="111093"/>
              <a:ext cx="9247614" cy="1371190"/>
            </a:xfrm>
            <a:prstGeom prst="rect">
              <a:avLst/>
            </a:prstGeom>
          </p:spPr>
        </p:pic>
        <p:pic>
          <p:nvPicPr>
            <p:cNvPr id="13" name="Graphic 12">
              <a:extLst>
                <a:ext uri="{FF2B5EF4-FFF2-40B4-BE49-F238E27FC236}">
                  <a16:creationId xmlns:a16="http://schemas.microsoft.com/office/drawing/2014/main" id="{79ABB67E-CD5F-4521-A0DE-D941F5BDD7D3}"/>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44887"/>
            <a:stretch/>
          </p:blipFill>
          <p:spPr>
            <a:xfrm>
              <a:off x="-50800" y="0"/>
              <a:ext cx="9247614" cy="1371190"/>
            </a:xfrm>
            <a:prstGeom prst="rect">
              <a:avLst/>
            </a:prstGeom>
          </p:spPr>
        </p:pic>
      </p:grpSp>
      <p:sp>
        <p:nvSpPr>
          <p:cNvPr id="2" name="Title 1"/>
          <p:cNvSpPr>
            <a:spLocks noGrp="1"/>
          </p:cNvSpPr>
          <p:nvPr>
            <p:ph type="title"/>
          </p:nvPr>
        </p:nvSpPr>
        <p:spPr>
          <a:xfrm>
            <a:off x="195943" y="156720"/>
            <a:ext cx="8788902" cy="1325563"/>
          </a:xfrm>
        </p:spPr>
        <p:txBody>
          <a:bodyPr/>
          <a:lstStyle>
            <a:lvl1pPr>
              <a:defRPr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95943" y="1726163"/>
            <a:ext cx="8788902" cy="4450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2"/>
          </p:nvPr>
        </p:nvSpPr>
        <p:spPr>
          <a:xfrm>
            <a:off x="3543300" y="6555923"/>
            <a:ext cx="2057400" cy="230868"/>
          </a:xfrm>
          <a:prstGeom prst="rect">
            <a:avLst/>
          </a:prstGeom>
        </p:spPr>
        <p:txBody>
          <a:bodyPr/>
          <a:lstStyle>
            <a:lvl1pPr algn="ctr">
              <a:defRPr sz="900"/>
            </a:lvl1pPr>
          </a:lstStyle>
          <a:p>
            <a:fld id="{48F63A3B-78C7-47BE-AE5E-E10140E04643}" type="slidenum">
              <a:rPr lang="en-US" smtClean="0"/>
              <a:t>‹#›</a:t>
            </a:fld>
            <a:endParaRPr lang="en-US" dirty="0"/>
          </a:p>
        </p:txBody>
      </p:sp>
      <p:pic>
        <p:nvPicPr>
          <p:cNvPr id="9" name="Picture 8">
            <a:extLst>
              <a:ext uri="{FF2B5EF4-FFF2-40B4-BE49-F238E27FC236}">
                <a16:creationId xmlns:a16="http://schemas.microsoft.com/office/drawing/2014/main" id="{3FA712AB-CFEE-4CCE-A551-6BF0B6006D7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031420" y="6216702"/>
            <a:ext cx="2114962" cy="675347"/>
          </a:xfrm>
          <a:prstGeom prst="rect">
            <a:avLst/>
          </a:prstGeom>
        </p:spPr>
      </p:pic>
    </p:spTree>
    <p:extLst>
      <p:ext uri="{BB962C8B-B14F-4D97-AF65-F5344CB8AC3E}">
        <p14:creationId xmlns:p14="http://schemas.microsoft.com/office/powerpoint/2010/main" val="3565658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6_Title and Content">
    <p:bg>
      <p:bgPr>
        <a:solidFill>
          <a:schemeClr val="bg1">
            <a:lumMod val="50000"/>
          </a:schemeClr>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3C4C3789-DA7F-4AB4-BA52-942245C9FAC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4887"/>
          <a:stretch/>
        </p:blipFill>
        <p:spPr>
          <a:xfrm>
            <a:off x="-50800" y="0"/>
            <a:ext cx="9247614" cy="1371190"/>
          </a:xfrm>
          <a:prstGeom prst="rect">
            <a:avLst/>
          </a:prstGeom>
        </p:spPr>
      </p:pic>
      <p:sp>
        <p:nvSpPr>
          <p:cNvPr id="2" name="Title 1"/>
          <p:cNvSpPr>
            <a:spLocks noGrp="1"/>
          </p:cNvSpPr>
          <p:nvPr>
            <p:ph type="title"/>
          </p:nvPr>
        </p:nvSpPr>
        <p:spPr>
          <a:xfrm>
            <a:off x="195943" y="156720"/>
            <a:ext cx="8788902" cy="1325563"/>
          </a:xfrm>
        </p:spPr>
        <p:txBody>
          <a:bodyPr/>
          <a:lstStyle>
            <a:lvl1pPr>
              <a:defRPr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95943" y="1726163"/>
            <a:ext cx="8788902" cy="4450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2"/>
          </p:nvPr>
        </p:nvSpPr>
        <p:spPr>
          <a:xfrm>
            <a:off x="3543300" y="6555923"/>
            <a:ext cx="2057400" cy="230868"/>
          </a:xfrm>
          <a:prstGeom prst="rect">
            <a:avLst/>
          </a:prstGeom>
        </p:spPr>
        <p:txBody>
          <a:bodyPr/>
          <a:lstStyle>
            <a:lvl1pPr algn="ctr">
              <a:defRPr sz="900"/>
            </a:lvl1pPr>
          </a:lstStyle>
          <a:p>
            <a:fld id="{48F63A3B-78C7-47BE-AE5E-E10140E04643}" type="slidenum">
              <a:rPr lang="en-US" smtClean="0"/>
              <a:t>‹#›</a:t>
            </a:fld>
            <a:endParaRPr lang="en-US" dirty="0"/>
          </a:p>
        </p:txBody>
      </p:sp>
      <p:pic>
        <p:nvPicPr>
          <p:cNvPr id="8" name="Picture 7">
            <a:extLst>
              <a:ext uri="{FF2B5EF4-FFF2-40B4-BE49-F238E27FC236}">
                <a16:creationId xmlns:a16="http://schemas.microsoft.com/office/drawing/2014/main" id="{C0E6E8BB-9BE1-42EA-A9F4-AE594FFEC79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1420" y="6216702"/>
            <a:ext cx="2114962" cy="675347"/>
          </a:xfrm>
          <a:prstGeom prst="rect">
            <a:avLst/>
          </a:prstGeom>
        </p:spPr>
      </p:pic>
    </p:spTree>
    <p:extLst>
      <p:ext uri="{BB962C8B-B14F-4D97-AF65-F5344CB8AC3E}">
        <p14:creationId xmlns:p14="http://schemas.microsoft.com/office/powerpoint/2010/main" val="18568098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5_Title and Content">
    <p:bg>
      <p:bgPr>
        <a:solidFill>
          <a:schemeClr val="bg1">
            <a:lumMod val="50000"/>
          </a:schemeClr>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2EF3B35-797B-4F82-93E1-721641C80411}"/>
              </a:ext>
            </a:extLst>
          </p:cNvPr>
          <p:cNvGrpSpPr/>
          <p:nvPr userDrawn="1"/>
        </p:nvGrpSpPr>
        <p:grpSpPr>
          <a:xfrm>
            <a:off x="-50800" y="0"/>
            <a:ext cx="9259188" cy="1482283"/>
            <a:chOff x="-50800" y="0"/>
            <a:chExt cx="9259188" cy="1482283"/>
          </a:xfrm>
        </p:grpSpPr>
        <p:pic>
          <p:nvPicPr>
            <p:cNvPr id="12" name="Graphic 11">
              <a:extLst>
                <a:ext uri="{FF2B5EF4-FFF2-40B4-BE49-F238E27FC236}">
                  <a16:creationId xmlns:a16="http://schemas.microsoft.com/office/drawing/2014/main" id="{A285EB59-1936-4822-A436-A15AF1928BE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4887"/>
            <a:stretch/>
          </p:blipFill>
          <p:spPr>
            <a:xfrm>
              <a:off x="-39226" y="111093"/>
              <a:ext cx="9247614" cy="1371190"/>
            </a:xfrm>
            <a:prstGeom prst="rect">
              <a:avLst/>
            </a:prstGeom>
          </p:spPr>
        </p:pic>
        <p:pic>
          <p:nvPicPr>
            <p:cNvPr id="13" name="Graphic 12">
              <a:extLst>
                <a:ext uri="{FF2B5EF4-FFF2-40B4-BE49-F238E27FC236}">
                  <a16:creationId xmlns:a16="http://schemas.microsoft.com/office/drawing/2014/main" id="{90BAE3A0-7053-4CC5-B324-889DC2932774}"/>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44887"/>
            <a:stretch/>
          </p:blipFill>
          <p:spPr>
            <a:xfrm>
              <a:off x="-50800" y="0"/>
              <a:ext cx="9247614" cy="1371190"/>
            </a:xfrm>
            <a:prstGeom prst="rect">
              <a:avLst/>
            </a:prstGeom>
          </p:spPr>
        </p:pic>
      </p:grpSp>
      <p:sp>
        <p:nvSpPr>
          <p:cNvPr id="2" name="Title 1"/>
          <p:cNvSpPr>
            <a:spLocks noGrp="1"/>
          </p:cNvSpPr>
          <p:nvPr>
            <p:ph type="title"/>
          </p:nvPr>
        </p:nvSpPr>
        <p:spPr>
          <a:xfrm>
            <a:off x="195943" y="156720"/>
            <a:ext cx="8788902" cy="1325563"/>
          </a:xfrm>
        </p:spPr>
        <p:txBody>
          <a:bodyPr/>
          <a:lstStyle>
            <a:lvl1pPr>
              <a:defRPr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95943" y="1726163"/>
            <a:ext cx="8788902" cy="4450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2"/>
          </p:nvPr>
        </p:nvSpPr>
        <p:spPr>
          <a:xfrm>
            <a:off x="3543300" y="6555923"/>
            <a:ext cx="2057400" cy="230868"/>
          </a:xfrm>
          <a:prstGeom prst="rect">
            <a:avLst/>
          </a:prstGeom>
        </p:spPr>
        <p:txBody>
          <a:bodyPr/>
          <a:lstStyle>
            <a:lvl1pPr algn="ctr">
              <a:defRPr sz="900"/>
            </a:lvl1pPr>
          </a:lstStyle>
          <a:p>
            <a:fld id="{48F63A3B-78C7-47BE-AE5E-E10140E04643}" type="slidenum">
              <a:rPr lang="en-US" smtClean="0"/>
              <a:t>‹#›</a:t>
            </a:fld>
            <a:endParaRPr lang="en-US" dirty="0"/>
          </a:p>
        </p:txBody>
      </p:sp>
      <p:pic>
        <p:nvPicPr>
          <p:cNvPr id="10" name="Picture 9">
            <a:extLst>
              <a:ext uri="{FF2B5EF4-FFF2-40B4-BE49-F238E27FC236}">
                <a16:creationId xmlns:a16="http://schemas.microsoft.com/office/drawing/2014/main" id="{6AA62744-AC60-4453-A4E9-007B60DAA26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031420" y="6216702"/>
            <a:ext cx="2114962" cy="675347"/>
          </a:xfrm>
          <a:prstGeom prst="rect">
            <a:avLst/>
          </a:prstGeom>
        </p:spPr>
      </p:pic>
    </p:spTree>
    <p:extLst>
      <p:ext uri="{BB962C8B-B14F-4D97-AF65-F5344CB8AC3E}">
        <p14:creationId xmlns:p14="http://schemas.microsoft.com/office/powerpoint/2010/main" val="28666365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4_Title and Content">
    <p:bg>
      <p:bgPr>
        <a:solidFill>
          <a:schemeClr val="bg1">
            <a:lumMod val="50000"/>
          </a:schemeClr>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1C0C3E4-5BE3-4FFA-A503-84E56C7A5267}"/>
              </a:ext>
            </a:extLst>
          </p:cNvPr>
          <p:cNvGrpSpPr/>
          <p:nvPr userDrawn="1"/>
        </p:nvGrpSpPr>
        <p:grpSpPr>
          <a:xfrm>
            <a:off x="-50800" y="0"/>
            <a:ext cx="9259188" cy="1482283"/>
            <a:chOff x="-50800" y="0"/>
            <a:chExt cx="9259188" cy="1482283"/>
          </a:xfrm>
        </p:grpSpPr>
        <p:pic>
          <p:nvPicPr>
            <p:cNvPr id="12" name="Graphic 11">
              <a:extLst>
                <a:ext uri="{FF2B5EF4-FFF2-40B4-BE49-F238E27FC236}">
                  <a16:creationId xmlns:a16="http://schemas.microsoft.com/office/drawing/2014/main" id="{6FFBBFCD-6759-4642-9BAB-6AEEF75388C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4887"/>
            <a:stretch/>
          </p:blipFill>
          <p:spPr>
            <a:xfrm>
              <a:off x="-39226" y="111093"/>
              <a:ext cx="9247614" cy="1371190"/>
            </a:xfrm>
            <a:prstGeom prst="rect">
              <a:avLst/>
            </a:prstGeom>
          </p:spPr>
        </p:pic>
        <p:pic>
          <p:nvPicPr>
            <p:cNvPr id="13" name="Graphic 12">
              <a:extLst>
                <a:ext uri="{FF2B5EF4-FFF2-40B4-BE49-F238E27FC236}">
                  <a16:creationId xmlns:a16="http://schemas.microsoft.com/office/drawing/2014/main" id="{EA1BA191-29E3-43E0-8330-4ECCE6F3A424}"/>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44887"/>
            <a:stretch/>
          </p:blipFill>
          <p:spPr>
            <a:xfrm>
              <a:off x="-50800" y="0"/>
              <a:ext cx="9247614" cy="1371190"/>
            </a:xfrm>
            <a:prstGeom prst="rect">
              <a:avLst/>
            </a:prstGeom>
          </p:spPr>
        </p:pic>
      </p:grpSp>
      <p:sp>
        <p:nvSpPr>
          <p:cNvPr id="2" name="Title 1"/>
          <p:cNvSpPr>
            <a:spLocks noGrp="1"/>
          </p:cNvSpPr>
          <p:nvPr>
            <p:ph type="title"/>
          </p:nvPr>
        </p:nvSpPr>
        <p:spPr>
          <a:xfrm>
            <a:off x="195943" y="156720"/>
            <a:ext cx="8788902" cy="1325563"/>
          </a:xfrm>
        </p:spPr>
        <p:txBody>
          <a:bodyPr/>
          <a:lstStyle>
            <a:lvl1pPr>
              <a:defRPr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95943" y="1726163"/>
            <a:ext cx="8788902" cy="4450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2"/>
          </p:nvPr>
        </p:nvSpPr>
        <p:spPr>
          <a:xfrm>
            <a:off x="3543300" y="6555923"/>
            <a:ext cx="2057400" cy="230868"/>
          </a:xfrm>
          <a:prstGeom prst="rect">
            <a:avLst/>
          </a:prstGeom>
        </p:spPr>
        <p:txBody>
          <a:bodyPr/>
          <a:lstStyle>
            <a:lvl1pPr algn="ctr">
              <a:defRPr sz="900"/>
            </a:lvl1pPr>
          </a:lstStyle>
          <a:p>
            <a:fld id="{48F63A3B-78C7-47BE-AE5E-E10140E04643}" type="slidenum">
              <a:rPr lang="en-US" smtClean="0"/>
              <a:t>‹#›</a:t>
            </a:fld>
            <a:endParaRPr lang="en-US" dirty="0"/>
          </a:p>
        </p:txBody>
      </p:sp>
      <p:pic>
        <p:nvPicPr>
          <p:cNvPr id="10" name="Picture 9">
            <a:extLst>
              <a:ext uri="{FF2B5EF4-FFF2-40B4-BE49-F238E27FC236}">
                <a16:creationId xmlns:a16="http://schemas.microsoft.com/office/drawing/2014/main" id="{B09BE96F-86A0-41F4-80AE-7C9C65C02BA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031420" y="6216702"/>
            <a:ext cx="2114962" cy="675347"/>
          </a:xfrm>
          <a:prstGeom prst="rect">
            <a:avLst/>
          </a:prstGeom>
        </p:spPr>
      </p:pic>
    </p:spTree>
    <p:extLst>
      <p:ext uri="{BB962C8B-B14F-4D97-AF65-F5344CB8AC3E}">
        <p14:creationId xmlns:p14="http://schemas.microsoft.com/office/powerpoint/2010/main" val="39654275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9_Title and Content">
    <p:bg>
      <p:bgPr>
        <a:solidFill>
          <a:schemeClr val="bg1">
            <a:lumMod val="50000"/>
          </a:schemeClr>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F553973-81A2-4CCC-94FC-6D9AD7E67787}"/>
              </a:ext>
            </a:extLst>
          </p:cNvPr>
          <p:cNvGrpSpPr/>
          <p:nvPr userDrawn="1"/>
        </p:nvGrpSpPr>
        <p:grpSpPr>
          <a:xfrm>
            <a:off x="-50800" y="0"/>
            <a:ext cx="9257905" cy="1482283"/>
            <a:chOff x="-50800" y="0"/>
            <a:chExt cx="9257905" cy="1482283"/>
          </a:xfrm>
        </p:grpSpPr>
        <p:pic>
          <p:nvPicPr>
            <p:cNvPr id="14" name="Graphic 13">
              <a:extLst>
                <a:ext uri="{FF2B5EF4-FFF2-40B4-BE49-F238E27FC236}">
                  <a16:creationId xmlns:a16="http://schemas.microsoft.com/office/drawing/2014/main" id="{3579C2C1-91D3-4ED6-B44C-2022053D61D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4887"/>
            <a:stretch/>
          </p:blipFill>
          <p:spPr>
            <a:xfrm>
              <a:off x="-40509" y="111093"/>
              <a:ext cx="9247614" cy="1371190"/>
            </a:xfrm>
            <a:prstGeom prst="rect">
              <a:avLst/>
            </a:prstGeom>
          </p:spPr>
        </p:pic>
        <p:pic>
          <p:nvPicPr>
            <p:cNvPr id="15" name="Graphic 14">
              <a:extLst>
                <a:ext uri="{FF2B5EF4-FFF2-40B4-BE49-F238E27FC236}">
                  <a16:creationId xmlns:a16="http://schemas.microsoft.com/office/drawing/2014/main" id="{4DB1A443-FABE-49ED-BB49-DA97710B237B}"/>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44887"/>
            <a:stretch/>
          </p:blipFill>
          <p:spPr>
            <a:xfrm>
              <a:off x="-50800" y="0"/>
              <a:ext cx="9247614" cy="1371190"/>
            </a:xfrm>
            <a:prstGeom prst="rect">
              <a:avLst/>
            </a:prstGeom>
          </p:spPr>
        </p:pic>
      </p:grpSp>
      <p:sp>
        <p:nvSpPr>
          <p:cNvPr id="2" name="Title 1"/>
          <p:cNvSpPr>
            <a:spLocks noGrp="1"/>
          </p:cNvSpPr>
          <p:nvPr>
            <p:ph type="title"/>
          </p:nvPr>
        </p:nvSpPr>
        <p:spPr>
          <a:xfrm>
            <a:off x="195943" y="156720"/>
            <a:ext cx="8788902" cy="1325563"/>
          </a:xfrm>
        </p:spPr>
        <p:txBody>
          <a:bodyPr/>
          <a:lstStyle>
            <a:lvl1pPr>
              <a:defRPr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95943" y="1726163"/>
            <a:ext cx="8788902" cy="4450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2"/>
          </p:nvPr>
        </p:nvSpPr>
        <p:spPr>
          <a:xfrm>
            <a:off x="3543300" y="6555923"/>
            <a:ext cx="2057400" cy="230868"/>
          </a:xfrm>
          <a:prstGeom prst="rect">
            <a:avLst/>
          </a:prstGeom>
        </p:spPr>
        <p:txBody>
          <a:bodyPr/>
          <a:lstStyle>
            <a:lvl1pPr algn="ctr">
              <a:defRPr sz="900"/>
            </a:lvl1pPr>
          </a:lstStyle>
          <a:p>
            <a:fld id="{48F63A3B-78C7-47BE-AE5E-E10140E04643}" type="slidenum">
              <a:rPr lang="en-US" smtClean="0"/>
              <a:t>‹#›</a:t>
            </a:fld>
            <a:endParaRPr lang="en-US" dirty="0"/>
          </a:p>
        </p:txBody>
      </p:sp>
      <p:pic>
        <p:nvPicPr>
          <p:cNvPr id="11" name="Picture 10">
            <a:extLst>
              <a:ext uri="{FF2B5EF4-FFF2-40B4-BE49-F238E27FC236}">
                <a16:creationId xmlns:a16="http://schemas.microsoft.com/office/drawing/2014/main" id="{6FFE548F-7C5D-446E-B991-5332F36190B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031420" y="6216702"/>
            <a:ext cx="2114962" cy="675347"/>
          </a:xfrm>
          <a:prstGeom prst="rect">
            <a:avLst/>
          </a:prstGeom>
        </p:spPr>
      </p:pic>
    </p:spTree>
    <p:extLst>
      <p:ext uri="{BB962C8B-B14F-4D97-AF65-F5344CB8AC3E}">
        <p14:creationId xmlns:p14="http://schemas.microsoft.com/office/powerpoint/2010/main" val="10285562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20_Title and Content">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5721" y="0"/>
            <a:ext cx="9144000" cy="1446666"/>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itle 1"/>
          <p:cNvSpPr>
            <a:spLocks noGrp="1"/>
          </p:cNvSpPr>
          <p:nvPr>
            <p:ph type="title"/>
          </p:nvPr>
        </p:nvSpPr>
        <p:spPr>
          <a:xfrm>
            <a:off x="195943" y="156713"/>
            <a:ext cx="8788902" cy="1325563"/>
          </a:xfrm>
        </p:spPr>
        <p:txBody>
          <a:bodyPr/>
          <a:lstStyle>
            <a:lvl1pPr>
              <a:defRPr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95943" y="1726163"/>
            <a:ext cx="8788902" cy="44508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2"/>
          </p:nvPr>
        </p:nvSpPr>
        <p:spPr>
          <a:xfrm>
            <a:off x="3543300" y="6555922"/>
            <a:ext cx="2057400" cy="230868"/>
          </a:xfrm>
          <a:prstGeom prst="rect">
            <a:avLst/>
          </a:prstGeom>
        </p:spPr>
        <p:txBody>
          <a:bodyPr/>
          <a:lstStyle>
            <a:lvl1pPr algn="ctr">
              <a:defRPr sz="900"/>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9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DEC9E4A3-D8F2-4A0B-A3EF-E741FD2150A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7665" y="6219627"/>
            <a:ext cx="2106335" cy="672592"/>
          </a:xfrm>
          <a:prstGeom prst="rect">
            <a:avLst/>
          </a:prstGeom>
        </p:spPr>
      </p:pic>
    </p:spTree>
    <p:extLst>
      <p:ext uri="{BB962C8B-B14F-4D97-AF65-F5344CB8AC3E}">
        <p14:creationId xmlns:p14="http://schemas.microsoft.com/office/powerpoint/2010/main" val="31776070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21_Title and Content">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5721" y="0"/>
            <a:ext cx="9144000" cy="1446666"/>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itle 1"/>
          <p:cNvSpPr>
            <a:spLocks noGrp="1"/>
          </p:cNvSpPr>
          <p:nvPr>
            <p:ph type="title"/>
          </p:nvPr>
        </p:nvSpPr>
        <p:spPr>
          <a:xfrm>
            <a:off x="195943" y="156713"/>
            <a:ext cx="8788902" cy="1325563"/>
          </a:xfrm>
        </p:spPr>
        <p:txBody>
          <a:bodyPr/>
          <a:lstStyle>
            <a:lvl1pPr>
              <a:defRPr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95943" y="1726163"/>
            <a:ext cx="8788902" cy="44508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2"/>
          </p:nvPr>
        </p:nvSpPr>
        <p:spPr>
          <a:xfrm>
            <a:off x="3543300" y="6555922"/>
            <a:ext cx="2057400" cy="230868"/>
          </a:xfrm>
          <a:prstGeom prst="rect">
            <a:avLst/>
          </a:prstGeom>
        </p:spPr>
        <p:txBody>
          <a:bodyPr/>
          <a:lstStyle>
            <a:lvl1pPr algn="ctr">
              <a:defRPr sz="900"/>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9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
          <p:cNvSpPr/>
          <p:nvPr/>
        </p:nvSpPr>
        <p:spPr>
          <a:xfrm>
            <a:off x="-5721" y="1382053"/>
            <a:ext cx="9144000" cy="16484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3C5B5E02-A1DE-4A2F-A099-13B62510C11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7665" y="6219627"/>
            <a:ext cx="2106335" cy="672592"/>
          </a:xfrm>
          <a:prstGeom prst="rect">
            <a:avLst/>
          </a:prstGeom>
        </p:spPr>
      </p:pic>
    </p:spTree>
    <p:extLst>
      <p:ext uri="{BB962C8B-B14F-4D97-AF65-F5344CB8AC3E}">
        <p14:creationId xmlns:p14="http://schemas.microsoft.com/office/powerpoint/2010/main" val="1200407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008C9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747575"/>
            <a:ext cx="6858000" cy="2387600"/>
          </a:xfrm>
        </p:spPr>
        <p:txBody>
          <a:bodyPr anchor="b"/>
          <a:lstStyle>
            <a:lvl1pPr algn="ctr">
              <a:defRPr sz="45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143000" y="5290458"/>
            <a:ext cx="6858000" cy="443204"/>
          </a:xfrm>
        </p:spPr>
        <p:txBody>
          <a:bodyPr/>
          <a:lstStyle>
            <a:lvl1pPr marL="0" indent="0" algn="ctr">
              <a:buNone/>
              <a:defRPr sz="1800">
                <a:solidFill>
                  <a:schemeClr val="bg1"/>
                </a:solidFill>
              </a:defRPr>
            </a:lvl1pPr>
            <a:lvl2pPr marL="342883" indent="0" algn="ctr">
              <a:buNone/>
              <a:defRPr sz="1500"/>
            </a:lvl2pPr>
            <a:lvl3pPr marL="685766" indent="0" algn="ctr">
              <a:buNone/>
              <a:defRPr sz="1351"/>
            </a:lvl3pPr>
            <a:lvl4pPr marL="1028649" indent="0" algn="ctr">
              <a:buNone/>
              <a:defRPr sz="1200"/>
            </a:lvl4pPr>
            <a:lvl5pPr marL="1371532" indent="0" algn="ctr">
              <a:buNone/>
              <a:defRPr sz="1200"/>
            </a:lvl5pPr>
            <a:lvl6pPr marL="1714414" indent="0" algn="ctr">
              <a:buNone/>
              <a:defRPr sz="1200"/>
            </a:lvl6pPr>
            <a:lvl7pPr marL="2057297" indent="0" algn="ctr">
              <a:buNone/>
              <a:defRPr sz="1200"/>
            </a:lvl7pPr>
            <a:lvl8pPr marL="2400180" indent="0" algn="ctr">
              <a:buNone/>
              <a:defRPr sz="1200"/>
            </a:lvl8pPr>
            <a:lvl9pPr marL="2743063" indent="0" algn="ctr">
              <a:buNone/>
              <a:defRPr sz="1200"/>
            </a:lvl9pPr>
          </a:lstStyle>
          <a:p>
            <a:r>
              <a:rPr lang="en-US"/>
              <a:t>Click to edit Master subtitle style</a:t>
            </a:r>
            <a:endParaRPr lang="en-US" dirty="0"/>
          </a:p>
        </p:txBody>
      </p:sp>
      <p:pic>
        <p:nvPicPr>
          <p:cNvPr id="5" name="Picture 4">
            <a:extLst>
              <a:ext uri="{FF2B5EF4-FFF2-40B4-BE49-F238E27FC236}">
                <a16:creationId xmlns:a16="http://schemas.microsoft.com/office/drawing/2014/main" id="{9DD27EC1-1050-4502-A7AF-EDD54AA45E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274" y="0"/>
            <a:ext cx="5315452" cy="2830010"/>
          </a:xfrm>
          <a:prstGeom prst="rect">
            <a:avLst/>
          </a:prstGeom>
        </p:spPr>
      </p:pic>
      <p:sp>
        <p:nvSpPr>
          <p:cNvPr id="9" name="Rectangle 8">
            <a:extLst>
              <a:ext uri="{FF2B5EF4-FFF2-40B4-BE49-F238E27FC236}">
                <a16:creationId xmlns:a16="http://schemas.microsoft.com/office/drawing/2014/main" id="{7E5FC3EC-6B46-4D83-957F-6FFECAF3870D}"/>
              </a:ext>
            </a:extLst>
          </p:cNvPr>
          <p:cNvSpPr/>
          <p:nvPr userDrawn="1"/>
        </p:nvSpPr>
        <p:spPr>
          <a:xfrm>
            <a:off x="0" y="3442051"/>
            <a:ext cx="9144000" cy="2719873"/>
          </a:xfrm>
          <a:prstGeom prst="rect">
            <a:avLst/>
          </a:prstGeom>
          <a:solidFill>
            <a:schemeClr val="tx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73920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22_Title and Content">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5721" y="0"/>
            <a:ext cx="9144000" cy="1446666"/>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itle 1"/>
          <p:cNvSpPr>
            <a:spLocks noGrp="1"/>
          </p:cNvSpPr>
          <p:nvPr>
            <p:ph type="title"/>
          </p:nvPr>
        </p:nvSpPr>
        <p:spPr>
          <a:xfrm>
            <a:off x="195943" y="156713"/>
            <a:ext cx="8788902" cy="1325563"/>
          </a:xfrm>
        </p:spPr>
        <p:txBody>
          <a:bodyPr/>
          <a:lstStyle>
            <a:lvl1pPr>
              <a:defRPr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95943" y="1726163"/>
            <a:ext cx="8788902" cy="44508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2"/>
          </p:nvPr>
        </p:nvSpPr>
        <p:spPr>
          <a:xfrm>
            <a:off x="3543300" y="6555922"/>
            <a:ext cx="2057400" cy="230868"/>
          </a:xfrm>
          <a:prstGeom prst="rect">
            <a:avLst/>
          </a:prstGeom>
        </p:spPr>
        <p:txBody>
          <a:bodyPr/>
          <a:lstStyle>
            <a:lvl1pPr algn="ctr">
              <a:defRPr sz="900"/>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9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tangle 9"/>
          <p:cNvSpPr/>
          <p:nvPr/>
        </p:nvSpPr>
        <p:spPr>
          <a:xfrm>
            <a:off x="-5721" y="1382053"/>
            <a:ext cx="9144000" cy="164841"/>
          </a:xfrm>
          <a:prstGeom prst="rect">
            <a:avLst/>
          </a:prstGeom>
          <a:solidFill>
            <a:srgbClr val="006C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8ADD59DF-8C3F-4E72-AF4F-4CB02641331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7665" y="6219627"/>
            <a:ext cx="2106335" cy="672592"/>
          </a:xfrm>
          <a:prstGeom prst="rect">
            <a:avLst/>
          </a:prstGeom>
        </p:spPr>
      </p:pic>
    </p:spTree>
    <p:extLst>
      <p:ext uri="{BB962C8B-B14F-4D97-AF65-F5344CB8AC3E}">
        <p14:creationId xmlns:p14="http://schemas.microsoft.com/office/powerpoint/2010/main" val="25941596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23_Title and Content">
    <p:bg>
      <p:bgPr>
        <a:solidFill>
          <a:schemeClr val="bg1">
            <a:lumMod val="85000"/>
          </a:schemeClr>
        </a:solidFill>
        <a:effectLst/>
      </p:bgPr>
    </p:bg>
    <p:spTree>
      <p:nvGrpSpPr>
        <p:cNvPr id="1" name=""/>
        <p:cNvGrpSpPr/>
        <p:nvPr/>
      </p:nvGrpSpPr>
      <p:grpSpPr>
        <a:xfrm>
          <a:off x="0" y="0"/>
          <a:ext cx="0" cy="0"/>
          <a:chOff x="0" y="0"/>
          <a:chExt cx="0" cy="0"/>
        </a:xfrm>
      </p:grpSpPr>
      <p:sp>
        <p:nvSpPr>
          <p:cNvPr id="6" name="Rectangle 5"/>
          <p:cNvSpPr/>
          <p:nvPr/>
        </p:nvSpPr>
        <p:spPr>
          <a:xfrm>
            <a:off x="-5721" y="0"/>
            <a:ext cx="9144000" cy="1446666"/>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itle 1"/>
          <p:cNvSpPr>
            <a:spLocks noGrp="1"/>
          </p:cNvSpPr>
          <p:nvPr>
            <p:ph type="title"/>
          </p:nvPr>
        </p:nvSpPr>
        <p:spPr>
          <a:xfrm>
            <a:off x="195943" y="156713"/>
            <a:ext cx="8788902" cy="1325563"/>
          </a:xfrm>
        </p:spPr>
        <p:txBody>
          <a:bodyPr/>
          <a:lstStyle>
            <a:lvl1pPr>
              <a:defRPr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95943" y="1726163"/>
            <a:ext cx="8788902" cy="44508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2"/>
          </p:nvPr>
        </p:nvSpPr>
        <p:spPr>
          <a:xfrm>
            <a:off x="3543300" y="6555922"/>
            <a:ext cx="2057400" cy="230868"/>
          </a:xfrm>
          <a:prstGeom prst="rect">
            <a:avLst/>
          </a:prstGeom>
        </p:spPr>
        <p:txBody>
          <a:bodyPr/>
          <a:lstStyle>
            <a:lvl1pPr algn="ctr">
              <a:defRPr sz="900"/>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9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86C30942-435B-48BA-968F-87051DCDC58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7665" y="6219627"/>
            <a:ext cx="2106335" cy="672592"/>
          </a:xfrm>
          <a:prstGeom prst="rect">
            <a:avLst/>
          </a:prstGeom>
        </p:spPr>
      </p:pic>
    </p:spTree>
    <p:extLst>
      <p:ext uri="{BB962C8B-B14F-4D97-AF65-F5344CB8AC3E}">
        <p14:creationId xmlns:p14="http://schemas.microsoft.com/office/powerpoint/2010/main" val="22397876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24_Title and Content">
    <p:bg>
      <p:bgPr>
        <a:solidFill>
          <a:schemeClr val="bg1">
            <a:lumMod val="85000"/>
          </a:schemeClr>
        </a:solidFill>
        <a:effectLst/>
      </p:bgPr>
    </p:bg>
    <p:spTree>
      <p:nvGrpSpPr>
        <p:cNvPr id="1" name=""/>
        <p:cNvGrpSpPr/>
        <p:nvPr/>
      </p:nvGrpSpPr>
      <p:grpSpPr>
        <a:xfrm>
          <a:off x="0" y="0"/>
          <a:ext cx="0" cy="0"/>
          <a:chOff x="0" y="0"/>
          <a:chExt cx="0" cy="0"/>
        </a:xfrm>
      </p:grpSpPr>
      <p:sp>
        <p:nvSpPr>
          <p:cNvPr id="6" name="Rectangle 5"/>
          <p:cNvSpPr/>
          <p:nvPr/>
        </p:nvSpPr>
        <p:spPr>
          <a:xfrm>
            <a:off x="-5721" y="0"/>
            <a:ext cx="9144000" cy="1446666"/>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itle 1"/>
          <p:cNvSpPr>
            <a:spLocks noGrp="1"/>
          </p:cNvSpPr>
          <p:nvPr>
            <p:ph type="title"/>
          </p:nvPr>
        </p:nvSpPr>
        <p:spPr>
          <a:xfrm>
            <a:off x="195943" y="156713"/>
            <a:ext cx="8788902" cy="1325563"/>
          </a:xfrm>
        </p:spPr>
        <p:txBody>
          <a:bodyPr/>
          <a:lstStyle>
            <a:lvl1pPr>
              <a:defRPr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95943" y="1726163"/>
            <a:ext cx="8788902" cy="44508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2"/>
          </p:nvPr>
        </p:nvSpPr>
        <p:spPr>
          <a:xfrm>
            <a:off x="3543300" y="6555922"/>
            <a:ext cx="2057400" cy="230868"/>
          </a:xfrm>
          <a:prstGeom prst="rect">
            <a:avLst/>
          </a:prstGeom>
        </p:spPr>
        <p:txBody>
          <a:bodyPr/>
          <a:lstStyle>
            <a:lvl1pPr algn="ctr">
              <a:defRPr sz="900"/>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9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
          <p:cNvSpPr/>
          <p:nvPr/>
        </p:nvSpPr>
        <p:spPr>
          <a:xfrm>
            <a:off x="-5721" y="1382053"/>
            <a:ext cx="9144000" cy="1648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CE0FC2E9-5D4B-4082-8892-19215CBAEE9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7665" y="6219627"/>
            <a:ext cx="2106335" cy="672592"/>
          </a:xfrm>
          <a:prstGeom prst="rect">
            <a:avLst/>
          </a:prstGeom>
        </p:spPr>
      </p:pic>
    </p:spTree>
    <p:extLst>
      <p:ext uri="{BB962C8B-B14F-4D97-AF65-F5344CB8AC3E}">
        <p14:creationId xmlns:p14="http://schemas.microsoft.com/office/powerpoint/2010/main" val="26407889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25_Title and Content">
    <p:bg>
      <p:bgPr>
        <a:solidFill>
          <a:schemeClr val="bg1">
            <a:lumMod val="85000"/>
          </a:schemeClr>
        </a:solidFill>
        <a:effectLst/>
      </p:bgPr>
    </p:bg>
    <p:spTree>
      <p:nvGrpSpPr>
        <p:cNvPr id="1" name=""/>
        <p:cNvGrpSpPr/>
        <p:nvPr/>
      </p:nvGrpSpPr>
      <p:grpSpPr>
        <a:xfrm>
          <a:off x="0" y="0"/>
          <a:ext cx="0" cy="0"/>
          <a:chOff x="0" y="0"/>
          <a:chExt cx="0" cy="0"/>
        </a:xfrm>
      </p:grpSpPr>
      <p:sp>
        <p:nvSpPr>
          <p:cNvPr id="6" name="Rectangle 5"/>
          <p:cNvSpPr/>
          <p:nvPr/>
        </p:nvSpPr>
        <p:spPr>
          <a:xfrm>
            <a:off x="-5721" y="0"/>
            <a:ext cx="9144000" cy="1446666"/>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itle 1"/>
          <p:cNvSpPr>
            <a:spLocks noGrp="1"/>
          </p:cNvSpPr>
          <p:nvPr>
            <p:ph type="title"/>
          </p:nvPr>
        </p:nvSpPr>
        <p:spPr>
          <a:xfrm>
            <a:off x="195943" y="156713"/>
            <a:ext cx="8788902" cy="1325563"/>
          </a:xfrm>
        </p:spPr>
        <p:txBody>
          <a:bodyPr/>
          <a:lstStyle>
            <a:lvl1pPr>
              <a:defRPr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95943" y="1726163"/>
            <a:ext cx="8788902" cy="44508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2"/>
          </p:nvPr>
        </p:nvSpPr>
        <p:spPr>
          <a:xfrm>
            <a:off x="3543300" y="6555922"/>
            <a:ext cx="2057400" cy="230868"/>
          </a:xfrm>
          <a:prstGeom prst="rect">
            <a:avLst/>
          </a:prstGeom>
        </p:spPr>
        <p:txBody>
          <a:bodyPr/>
          <a:lstStyle>
            <a:lvl1pPr algn="ctr">
              <a:defRPr sz="900"/>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9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
          <p:cNvSpPr/>
          <p:nvPr/>
        </p:nvSpPr>
        <p:spPr>
          <a:xfrm>
            <a:off x="-5721" y="1382053"/>
            <a:ext cx="9144000" cy="16484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7E4AD4A5-3422-4F04-950F-A773181F61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7665" y="6219627"/>
            <a:ext cx="2106335" cy="672592"/>
          </a:xfrm>
          <a:prstGeom prst="rect">
            <a:avLst/>
          </a:prstGeom>
        </p:spPr>
      </p:pic>
    </p:spTree>
    <p:extLst>
      <p:ext uri="{BB962C8B-B14F-4D97-AF65-F5344CB8AC3E}">
        <p14:creationId xmlns:p14="http://schemas.microsoft.com/office/powerpoint/2010/main" val="26303238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26_Title and Content">
    <p:bg>
      <p:bgPr>
        <a:solidFill>
          <a:schemeClr val="bg1">
            <a:lumMod val="85000"/>
          </a:schemeClr>
        </a:solidFill>
        <a:effectLst/>
      </p:bgPr>
    </p:bg>
    <p:spTree>
      <p:nvGrpSpPr>
        <p:cNvPr id="1" name=""/>
        <p:cNvGrpSpPr/>
        <p:nvPr/>
      </p:nvGrpSpPr>
      <p:grpSpPr>
        <a:xfrm>
          <a:off x="0" y="0"/>
          <a:ext cx="0" cy="0"/>
          <a:chOff x="0" y="0"/>
          <a:chExt cx="0" cy="0"/>
        </a:xfrm>
      </p:grpSpPr>
      <p:sp>
        <p:nvSpPr>
          <p:cNvPr id="6" name="Rectangle 5"/>
          <p:cNvSpPr/>
          <p:nvPr/>
        </p:nvSpPr>
        <p:spPr>
          <a:xfrm>
            <a:off x="-5721" y="0"/>
            <a:ext cx="9144000" cy="1446666"/>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itle 1"/>
          <p:cNvSpPr>
            <a:spLocks noGrp="1"/>
          </p:cNvSpPr>
          <p:nvPr>
            <p:ph type="title"/>
          </p:nvPr>
        </p:nvSpPr>
        <p:spPr>
          <a:xfrm>
            <a:off x="195943" y="156713"/>
            <a:ext cx="8788902" cy="1325563"/>
          </a:xfrm>
        </p:spPr>
        <p:txBody>
          <a:bodyPr/>
          <a:lstStyle>
            <a:lvl1pPr>
              <a:defRPr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95943" y="1726163"/>
            <a:ext cx="8788902" cy="44508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2"/>
          </p:nvPr>
        </p:nvSpPr>
        <p:spPr>
          <a:xfrm>
            <a:off x="3543300" y="6555922"/>
            <a:ext cx="2057400" cy="230868"/>
          </a:xfrm>
          <a:prstGeom prst="rect">
            <a:avLst/>
          </a:prstGeom>
        </p:spPr>
        <p:txBody>
          <a:bodyPr/>
          <a:lstStyle>
            <a:lvl1pPr algn="ctr">
              <a:defRPr sz="900"/>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9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
          <p:cNvSpPr/>
          <p:nvPr/>
        </p:nvSpPr>
        <p:spPr>
          <a:xfrm>
            <a:off x="-5721" y="1382053"/>
            <a:ext cx="9144000" cy="164841"/>
          </a:xfrm>
          <a:prstGeom prst="rect">
            <a:avLst/>
          </a:prstGeom>
          <a:solidFill>
            <a:srgbClr val="006C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48074765-0E46-448F-AF61-8F1F174C68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7665" y="6219627"/>
            <a:ext cx="2106335" cy="672592"/>
          </a:xfrm>
          <a:prstGeom prst="rect">
            <a:avLst/>
          </a:prstGeom>
        </p:spPr>
      </p:pic>
    </p:spTree>
    <p:extLst>
      <p:ext uri="{BB962C8B-B14F-4D97-AF65-F5344CB8AC3E}">
        <p14:creationId xmlns:p14="http://schemas.microsoft.com/office/powerpoint/2010/main" val="22364484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27_Title and Content">
    <p:bg>
      <p:bgPr>
        <a:solidFill>
          <a:schemeClr val="bg1">
            <a:lumMod val="75000"/>
          </a:schemeClr>
        </a:solidFill>
        <a:effectLst/>
      </p:bgPr>
    </p:bg>
    <p:spTree>
      <p:nvGrpSpPr>
        <p:cNvPr id="1" name=""/>
        <p:cNvGrpSpPr/>
        <p:nvPr/>
      </p:nvGrpSpPr>
      <p:grpSpPr>
        <a:xfrm>
          <a:off x="0" y="0"/>
          <a:ext cx="0" cy="0"/>
          <a:chOff x="0" y="0"/>
          <a:chExt cx="0" cy="0"/>
        </a:xfrm>
      </p:grpSpPr>
      <p:sp>
        <p:nvSpPr>
          <p:cNvPr id="6" name="Rectangle 5"/>
          <p:cNvSpPr/>
          <p:nvPr/>
        </p:nvSpPr>
        <p:spPr>
          <a:xfrm>
            <a:off x="-5721" y="0"/>
            <a:ext cx="9144000" cy="1446666"/>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itle 1"/>
          <p:cNvSpPr>
            <a:spLocks noGrp="1"/>
          </p:cNvSpPr>
          <p:nvPr>
            <p:ph type="title"/>
          </p:nvPr>
        </p:nvSpPr>
        <p:spPr>
          <a:xfrm>
            <a:off x="195943" y="156713"/>
            <a:ext cx="8788902" cy="1325563"/>
          </a:xfrm>
        </p:spPr>
        <p:txBody>
          <a:bodyPr/>
          <a:lstStyle>
            <a:lvl1pPr>
              <a:defRPr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95943" y="1726163"/>
            <a:ext cx="8788902" cy="44508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2"/>
          </p:nvPr>
        </p:nvSpPr>
        <p:spPr>
          <a:xfrm>
            <a:off x="3543300" y="6555922"/>
            <a:ext cx="2057400" cy="230868"/>
          </a:xfrm>
          <a:prstGeom prst="rect">
            <a:avLst/>
          </a:prstGeom>
        </p:spPr>
        <p:txBody>
          <a:bodyPr/>
          <a:lstStyle>
            <a:lvl1pPr algn="ctr">
              <a:defRPr sz="900"/>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9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E861E6C1-A09F-4C79-9F49-2311667960E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1420" y="6216702"/>
            <a:ext cx="2114962" cy="675347"/>
          </a:xfrm>
          <a:prstGeom prst="rect">
            <a:avLst/>
          </a:prstGeom>
        </p:spPr>
      </p:pic>
    </p:spTree>
    <p:extLst>
      <p:ext uri="{BB962C8B-B14F-4D97-AF65-F5344CB8AC3E}">
        <p14:creationId xmlns:p14="http://schemas.microsoft.com/office/powerpoint/2010/main" val="7600825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28_Title and Content">
    <p:bg>
      <p:bgPr>
        <a:solidFill>
          <a:schemeClr val="bg1">
            <a:lumMod val="75000"/>
          </a:schemeClr>
        </a:solidFill>
        <a:effectLst/>
      </p:bgPr>
    </p:bg>
    <p:spTree>
      <p:nvGrpSpPr>
        <p:cNvPr id="1" name=""/>
        <p:cNvGrpSpPr/>
        <p:nvPr/>
      </p:nvGrpSpPr>
      <p:grpSpPr>
        <a:xfrm>
          <a:off x="0" y="0"/>
          <a:ext cx="0" cy="0"/>
          <a:chOff x="0" y="0"/>
          <a:chExt cx="0" cy="0"/>
        </a:xfrm>
      </p:grpSpPr>
      <p:sp>
        <p:nvSpPr>
          <p:cNvPr id="6" name="Rectangle 5"/>
          <p:cNvSpPr/>
          <p:nvPr/>
        </p:nvSpPr>
        <p:spPr>
          <a:xfrm>
            <a:off x="-5721" y="0"/>
            <a:ext cx="9144000" cy="1446666"/>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itle 1"/>
          <p:cNvSpPr>
            <a:spLocks noGrp="1"/>
          </p:cNvSpPr>
          <p:nvPr>
            <p:ph type="title"/>
          </p:nvPr>
        </p:nvSpPr>
        <p:spPr>
          <a:xfrm>
            <a:off x="195943" y="156713"/>
            <a:ext cx="8788902" cy="1325563"/>
          </a:xfrm>
        </p:spPr>
        <p:txBody>
          <a:bodyPr/>
          <a:lstStyle>
            <a:lvl1pPr>
              <a:defRPr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95943" y="1726163"/>
            <a:ext cx="8788902" cy="44508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2"/>
          </p:nvPr>
        </p:nvSpPr>
        <p:spPr>
          <a:xfrm>
            <a:off x="3543300" y="6555922"/>
            <a:ext cx="2057400" cy="230868"/>
          </a:xfrm>
          <a:prstGeom prst="rect">
            <a:avLst/>
          </a:prstGeom>
        </p:spPr>
        <p:txBody>
          <a:bodyPr/>
          <a:lstStyle>
            <a:lvl1pPr algn="ctr">
              <a:defRPr sz="900"/>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9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5721" y="1382053"/>
            <a:ext cx="9144000" cy="1648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9" name="Picture 8">
            <a:extLst>
              <a:ext uri="{FF2B5EF4-FFF2-40B4-BE49-F238E27FC236}">
                <a16:creationId xmlns:a16="http://schemas.microsoft.com/office/drawing/2014/main" id="{1E4CA28D-E901-486E-AFAD-C90B8F87BFE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1420" y="6216702"/>
            <a:ext cx="2114962" cy="675347"/>
          </a:xfrm>
          <a:prstGeom prst="rect">
            <a:avLst/>
          </a:prstGeom>
        </p:spPr>
      </p:pic>
    </p:spTree>
    <p:extLst>
      <p:ext uri="{BB962C8B-B14F-4D97-AF65-F5344CB8AC3E}">
        <p14:creationId xmlns:p14="http://schemas.microsoft.com/office/powerpoint/2010/main" val="29939274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29_Title and Content">
    <p:bg>
      <p:bgPr>
        <a:solidFill>
          <a:schemeClr val="bg1">
            <a:lumMod val="75000"/>
          </a:schemeClr>
        </a:solidFill>
        <a:effectLst/>
      </p:bgPr>
    </p:bg>
    <p:spTree>
      <p:nvGrpSpPr>
        <p:cNvPr id="1" name=""/>
        <p:cNvGrpSpPr/>
        <p:nvPr/>
      </p:nvGrpSpPr>
      <p:grpSpPr>
        <a:xfrm>
          <a:off x="0" y="0"/>
          <a:ext cx="0" cy="0"/>
          <a:chOff x="0" y="0"/>
          <a:chExt cx="0" cy="0"/>
        </a:xfrm>
      </p:grpSpPr>
      <p:sp>
        <p:nvSpPr>
          <p:cNvPr id="6" name="Rectangle 5"/>
          <p:cNvSpPr/>
          <p:nvPr/>
        </p:nvSpPr>
        <p:spPr>
          <a:xfrm>
            <a:off x="-5721" y="0"/>
            <a:ext cx="9144000" cy="1446666"/>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itle 1"/>
          <p:cNvSpPr>
            <a:spLocks noGrp="1"/>
          </p:cNvSpPr>
          <p:nvPr>
            <p:ph type="title"/>
          </p:nvPr>
        </p:nvSpPr>
        <p:spPr>
          <a:xfrm>
            <a:off x="195943" y="156713"/>
            <a:ext cx="8788902" cy="1325563"/>
          </a:xfrm>
        </p:spPr>
        <p:txBody>
          <a:bodyPr/>
          <a:lstStyle>
            <a:lvl1pPr>
              <a:defRPr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95943" y="1726163"/>
            <a:ext cx="8788902" cy="44508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2"/>
          </p:nvPr>
        </p:nvSpPr>
        <p:spPr>
          <a:xfrm>
            <a:off x="3543300" y="6555922"/>
            <a:ext cx="2057400" cy="230868"/>
          </a:xfrm>
          <a:prstGeom prst="rect">
            <a:avLst/>
          </a:prstGeom>
        </p:spPr>
        <p:txBody>
          <a:bodyPr/>
          <a:lstStyle>
            <a:lvl1pPr algn="ctr">
              <a:defRPr sz="900"/>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9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5721" y="1382053"/>
            <a:ext cx="9144000" cy="164841"/>
          </a:xfrm>
          <a:prstGeom prst="rect">
            <a:avLst/>
          </a:prstGeom>
          <a:solidFill>
            <a:srgbClr val="006C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9" name="Picture 8">
            <a:extLst>
              <a:ext uri="{FF2B5EF4-FFF2-40B4-BE49-F238E27FC236}">
                <a16:creationId xmlns:a16="http://schemas.microsoft.com/office/drawing/2014/main" id="{1A702051-42CF-4CA8-8FA8-4533646DC6A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1420" y="6216702"/>
            <a:ext cx="2114962" cy="675347"/>
          </a:xfrm>
          <a:prstGeom prst="rect">
            <a:avLst/>
          </a:prstGeom>
        </p:spPr>
      </p:pic>
    </p:spTree>
    <p:extLst>
      <p:ext uri="{BB962C8B-B14F-4D97-AF65-F5344CB8AC3E}">
        <p14:creationId xmlns:p14="http://schemas.microsoft.com/office/powerpoint/2010/main" val="19514977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30_Title and Content">
    <p:bg>
      <p:bgPr>
        <a:solidFill>
          <a:schemeClr val="bg1">
            <a:lumMod val="65000"/>
          </a:schemeClr>
        </a:solidFill>
        <a:effectLst/>
      </p:bgPr>
    </p:bg>
    <p:spTree>
      <p:nvGrpSpPr>
        <p:cNvPr id="1" name=""/>
        <p:cNvGrpSpPr/>
        <p:nvPr/>
      </p:nvGrpSpPr>
      <p:grpSpPr>
        <a:xfrm>
          <a:off x="0" y="0"/>
          <a:ext cx="0" cy="0"/>
          <a:chOff x="0" y="0"/>
          <a:chExt cx="0" cy="0"/>
        </a:xfrm>
      </p:grpSpPr>
      <p:sp>
        <p:nvSpPr>
          <p:cNvPr id="6" name="Rectangle 5"/>
          <p:cNvSpPr/>
          <p:nvPr/>
        </p:nvSpPr>
        <p:spPr>
          <a:xfrm>
            <a:off x="-5721" y="0"/>
            <a:ext cx="9144000" cy="1446666"/>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itle 1"/>
          <p:cNvSpPr>
            <a:spLocks noGrp="1"/>
          </p:cNvSpPr>
          <p:nvPr>
            <p:ph type="title"/>
          </p:nvPr>
        </p:nvSpPr>
        <p:spPr>
          <a:xfrm>
            <a:off x="195943" y="156713"/>
            <a:ext cx="8788902" cy="1325563"/>
          </a:xfrm>
        </p:spPr>
        <p:txBody>
          <a:bodyPr/>
          <a:lstStyle>
            <a:lvl1pPr>
              <a:defRPr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95943" y="1726163"/>
            <a:ext cx="8788902" cy="4450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2"/>
          </p:nvPr>
        </p:nvSpPr>
        <p:spPr>
          <a:xfrm>
            <a:off x="3543300" y="6555922"/>
            <a:ext cx="2057400" cy="230868"/>
          </a:xfrm>
          <a:prstGeom prst="rect">
            <a:avLst/>
          </a:prstGeom>
        </p:spPr>
        <p:txBody>
          <a:bodyPr/>
          <a:lstStyle>
            <a:lvl1pPr algn="ctr">
              <a:defRPr sz="900"/>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9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311CD34E-DC3C-4C1E-8366-6E51BA2996F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1420" y="6216702"/>
            <a:ext cx="2114962" cy="675347"/>
          </a:xfrm>
          <a:prstGeom prst="rect">
            <a:avLst/>
          </a:prstGeom>
        </p:spPr>
      </p:pic>
    </p:spTree>
    <p:extLst>
      <p:ext uri="{BB962C8B-B14F-4D97-AF65-F5344CB8AC3E}">
        <p14:creationId xmlns:p14="http://schemas.microsoft.com/office/powerpoint/2010/main" val="496181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31_Title and Content">
    <p:bg>
      <p:bgPr>
        <a:solidFill>
          <a:schemeClr val="bg1">
            <a:lumMod val="50000"/>
          </a:schemeClr>
        </a:solidFill>
        <a:effectLst/>
      </p:bgPr>
    </p:bg>
    <p:spTree>
      <p:nvGrpSpPr>
        <p:cNvPr id="1" name=""/>
        <p:cNvGrpSpPr/>
        <p:nvPr/>
      </p:nvGrpSpPr>
      <p:grpSpPr>
        <a:xfrm>
          <a:off x="0" y="0"/>
          <a:ext cx="0" cy="0"/>
          <a:chOff x="0" y="0"/>
          <a:chExt cx="0" cy="0"/>
        </a:xfrm>
      </p:grpSpPr>
      <p:sp>
        <p:nvSpPr>
          <p:cNvPr id="6" name="Rectangle 5"/>
          <p:cNvSpPr/>
          <p:nvPr/>
        </p:nvSpPr>
        <p:spPr>
          <a:xfrm>
            <a:off x="-5721" y="0"/>
            <a:ext cx="9144000" cy="1446666"/>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itle 1"/>
          <p:cNvSpPr>
            <a:spLocks noGrp="1"/>
          </p:cNvSpPr>
          <p:nvPr>
            <p:ph type="title"/>
          </p:nvPr>
        </p:nvSpPr>
        <p:spPr>
          <a:xfrm>
            <a:off x="195943" y="156713"/>
            <a:ext cx="8788902" cy="1325563"/>
          </a:xfrm>
        </p:spPr>
        <p:txBody>
          <a:bodyPr/>
          <a:lstStyle>
            <a:lvl1pPr>
              <a:defRPr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95943" y="1726163"/>
            <a:ext cx="8788902" cy="4450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2"/>
          </p:nvPr>
        </p:nvSpPr>
        <p:spPr>
          <a:xfrm>
            <a:off x="3543300" y="6555922"/>
            <a:ext cx="2057400" cy="230868"/>
          </a:xfrm>
          <a:prstGeom prst="rect">
            <a:avLst/>
          </a:prstGeom>
        </p:spPr>
        <p:txBody>
          <a:bodyPr/>
          <a:lstStyle>
            <a:lvl1pPr algn="ctr">
              <a:defRPr sz="900"/>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9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767AA211-27E7-42D5-8476-83B648B61D3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1420" y="6216702"/>
            <a:ext cx="2114962" cy="675347"/>
          </a:xfrm>
          <a:prstGeom prst="rect">
            <a:avLst/>
          </a:prstGeom>
        </p:spPr>
      </p:pic>
    </p:spTree>
    <p:extLst>
      <p:ext uri="{BB962C8B-B14F-4D97-AF65-F5344CB8AC3E}">
        <p14:creationId xmlns:p14="http://schemas.microsoft.com/office/powerpoint/2010/main" val="199527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6_Title and Content">
    <p:bg>
      <p:bgPr>
        <a:solidFill>
          <a:schemeClr val="bg1"/>
        </a:soli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54AC6831-72C4-43A3-A562-51B15E062C5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4887"/>
          <a:stretch/>
        </p:blipFill>
        <p:spPr>
          <a:xfrm>
            <a:off x="-50800" y="0"/>
            <a:ext cx="9247614" cy="1371190"/>
          </a:xfrm>
          <a:prstGeom prst="rect">
            <a:avLst/>
          </a:prstGeom>
        </p:spPr>
      </p:pic>
      <p:sp>
        <p:nvSpPr>
          <p:cNvPr id="3" name="Content Placeholder 2"/>
          <p:cNvSpPr>
            <a:spLocks noGrp="1"/>
          </p:cNvSpPr>
          <p:nvPr>
            <p:ph idx="1"/>
          </p:nvPr>
        </p:nvSpPr>
        <p:spPr>
          <a:xfrm>
            <a:off x="195943" y="1726163"/>
            <a:ext cx="8788902" cy="44508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195943" y="62485"/>
            <a:ext cx="8788902" cy="1325563"/>
          </a:xfrm>
        </p:spPr>
        <p:txBody>
          <a:bodyPr/>
          <a:lstStyle>
            <a:lvl1pPr>
              <a:defRPr b="1">
                <a:solidFill>
                  <a:schemeClr val="bg1"/>
                </a:solidFill>
              </a:defRPr>
            </a:lvl1pPr>
          </a:lstStyle>
          <a:p>
            <a:r>
              <a:rPr lang="en-US" dirty="0"/>
              <a:t>Click to edit Master title style</a:t>
            </a:r>
          </a:p>
        </p:txBody>
      </p:sp>
      <p:sp>
        <p:nvSpPr>
          <p:cNvPr id="7" name="Slide Number Placeholder 3"/>
          <p:cNvSpPr>
            <a:spLocks noGrp="1"/>
          </p:cNvSpPr>
          <p:nvPr>
            <p:ph type="sldNum" sz="quarter" idx="12"/>
          </p:nvPr>
        </p:nvSpPr>
        <p:spPr>
          <a:xfrm>
            <a:off x="3543300" y="6555923"/>
            <a:ext cx="2057400" cy="230868"/>
          </a:xfrm>
          <a:prstGeom prst="rect">
            <a:avLst/>
          </a:prstGeom>
        </p:spPr>
        <p:txBody>
          <a:bodyPr/>
          <a:lstStyle>
            <a:lvl1pPr algn="ctr">
              <a:defRPr sz="900"/>
            </a:lvl1pPr>
          </a:lstStyle>
          <a:p>
            <a:fld id="{48F63A3B-78C7-47BE-AE5E-E10140E04643}" type="slidenum">
              <a:rPr lang="en-US" smtClean="0"/>
              <a:t>‹#›</a:t>
            </a:fld>
            <a:endParaRPr lang="en-US" dirty="0"/>
          </a:p>
        </p:txBody>
      </p:sp>
      <p:pic>
        <p:nvPicPr>
          <p:cNvPr id="5" name="Picture 4">
            <a:extLst>
              <a:ext uri="{FF2B5EF4-FFF2-40B4-BE49-F238E27FC236}">
                <a16:creationId xmlns:a16="http://schemas.microsoft.com/office/drawing/2014/main" id="{1E82323F-5096-44E0-B3C9-9471CC35D42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7665" y="6219627"/>
            <a:ext cx="2106335" cy="672592"/>
          </a:xfrm>
          <a:prstGeom prst="rect">
            <a:avLst/>
          </a:prstGeom>
        </p:spPr>
      </p:pic>
    </p:spTree>
    <p:extLst>
      <p:ext uri="{BB962C8B-B14F-4D97-AF65-F5344CB8AC3E}">
        <p14:creationId xmlns:p14="http://schemas.microsoft.com/office/powerpoint/2010/main" val="2035002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32_Title and Content">
    <p:bg>
      <p:bgPr>
        <a:solidFill>
          <a:schemeClr val="bg1">
            <a:lumMod val="50000"/>
          </a:schemeClr>
        </a:solidFill>
        <a:effectLst/>
      </p:bgPr>
    </p:bg>
    <p:spTree>
      <p:nvGrpSpPr>
        <p:cNvPr id="1" name=""/>
        <p:cNvGrpSpPr/>
        <p:nvPr/>
      </p:nvGrpSpPr>
      <p:grpSpPr>
        <a:xfrm>
          <a:off x="0" y="0"/>
          <a:ext cx="0" cy="0"/>
          <a:chOff x="0" y="0"/>
          <a:chExt cx="0" cy="0"/>
        </a:xfrm>
      </p:grpSpPr>
      <p:sp>
        <p:nvSpPr>
          <p:cNvPr id="6" name="Rectangle 5"/>
          <p:cNvSpPr/>
          <p:nvPr/>
        </p:nvSpPr>
        <p:spPr>
          <a:xfrm>
            <a:off x="-5721" y="0"/>
            <a:ext cx="9144000" cy="1446666"/>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itle 1"/>
          <p:cNvSpPr>
            <a:spLocks noGrp="1"/>
          </p:cNvSpPr>
          <p:nvPr>
            <p:ph type="title"/>
          </p:nvPr>
        </p:nvSpPr>
        <p:spPr>
          <a:xfrm>
            <a:off x="195943" y="156713"/>
            <a:ext cx="8788902" cy="1325563"/>
          </a:xfrm>
        </p:spPr>
        <p:txBody>
          <a:bodyPr/>
          <a:lstStyle>
            <a:lvl1pPr>
              <a:defRPr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95943" y="1726163"/>
            <a:ext cx="8788902" cy="4450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2"/>
          </p:nvPr>
        </p:nvSpPr>
        <p:spPr>
          <a:xfrm>
            <a:off x="3543300" y="6555922"/>
            <a:ext cx="2057400" cy="230868"/>
          </a:xfrm>
          <a:prstGeom prst="rect">
            <a:avLst/>
          </a:prstGeom>
        </p:spPr>
        <p:txBody>
          <a:bodyPr/>
          <a:lstStyle>
            <a:lvl1pPr algn="ctr">
              <a:defRPr sz="900"/>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9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5721" y="1382053"/>
            <a:ext cx="9144000" cy="1648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9" name="Picture 8">
            <a:extLst>
              <a:ext uri="{FF2B5EF4-FFF2-40B4-BE49-F238E27FC236}">
                <a16:creationId xmlns:a16="http://schemas.microsoft.com/office/drawing/2014/main" id="{C42F30FF-8BDA-4506-9A10-F5D7BF4D5C2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1420" y="6216702"/>
            <a:ext cx="2114962" cy="675347"/>
          </a:xfrm>
          <a:prstGeom prst="rect">
            <a:avLst/>
          </a:prstGeom>
        </p:spPr>
      </p:pic>
    </p:spTree>
    <p:extLst>
      <p:ext uri="{BB962C8B-B14F-4D97-AF65-F5344CB8AC3E}">
        <p14:creationId xmlns:p14="http://schemas.microsoft.com/office/powerpoint/2010/main" val="7873836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33_Title and Content">
    <p:bg>
      <p:bgPr>
        <a:solidFill>
          <a:schemeClr val="bg1">
            <a:lumMod val="50000"/>
          </a:schemeClr>
        </a:solidFill>
        <a:effectLst/>
      </p:bgPr>
    </p:bg>
    <p:spTree>
      <p:nvGrpSpPr>
        <p:cNvPr id="1" name=""/>
        <p:cNvGrpSpPr/>
        <p:nvPr/>
      </p:nvGrpSpPr>
      <p:grpSpPr>
        <a:xfrm>
          <a:off x="0" y="0"/>
          <a:ext cx="0" cy="0"/>
          <a:chOff x="0" y="0"/>
          <a:chExt cx="0" cy="0"/>
        </a:xfrm>
      </p:grpSpPr>
      <p:sp>
        <p:nvSpPr>
          <p:cNvPr id="6" name="Rectangle 5"/>
          <p:cNvSpPr/>
          <p:nvPr/>
        </p:nvSpPr>
        <p:spPr>
          <a:xfrm>
            <a:off x="-5721" y="0"/>
            <a:ext cx="9144000" cy="1446666"/>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itle 1"/>
          <p:cNvSpPr>
            <a:spLocks noGrp="1"/>
          </p:cNvSpPr>
          <p:nvPr>
            <p:ph type="title"/>
          </p:nvPr>
        </p:nvSpPr>
        <p:spPr>
          <a:xfrm>
            <a:off x="195943" y="156713"/>
            <a:ext cx="8788902" cy="1325563"/>
          </a:xfrm>
        </p:spPr>
        <p:txBody>
          <a:bodyPr/>
          <a:lstStyle>
            <a:lvl1pPr>
              <a:defRPr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95943" y="1726163"/>
            <a:ext cx="8788902" cy="4450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2"/>
          </p:nvPr>
        </p:nvSpPr>
        <p:spPr>
          <a:xfrm>
            <a:off x="3543300" y="6555922"/>
            <a:ext cx="2057400" cy="230868"/>
          </a:xfrm>
          <a:prstGeom prst="rect">
            <a:avLst/>
          </a:prstGeom>
        </p:spPr>
        <p:txBody>
          <a:bodyPr/>
          <a:lstStyle>
            <a:lvl1pPr algn="ctr">
              <a:defRPr sz="900"/>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9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5721" y="1382053"/>
            <a:ext cx="9144000" cy="164841"/>
          </a:xfrm>
          <a:prstGeom prst="rect">
            <a:avLst/>
          </a:prstGeom>
          <a:solidFill>
            <a:srgbClr val="006C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9" name="Picture 8">
            <a:extLst>
              <a:ext uri="{FF2B5EF4-FFF2-40B4-BE49-F238E27FC236}">
                <a16:creationId xmlns:a16="http://schemas.microsoft.com/office/drawing/2014/main" id="{FD947FD0-4E3E-4F96-BC01-1775195F84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1420" y="6216702"/>
            <a:ext cx="2114962" cy="675347"/>
          </a:xfrm>
          <a:prstGeom prst="rect">
            <a:avLst/>
          </a:prstGeom>
        </p:spPr>
      </p:pic>
    </p:spTree>
    <p:extLst>
      <p:ext uri="{BB962C8B-B14F-4D97-AF65-F5344CB8AC3E}">
        <p14:creationId xmlns:p14="http://schemas.microsoft.com/office/powerpoint/2010/main" val="29877319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5_Title and Content">
    <p:bg>
      <p:bgPr>
        <a:solidFill>
          <a:srgbClr val="008C9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5943" y="156720"/>
            <a:ext cx="8788902" cy="1325563"/>
          </a:xfrm>
        </p:spPr>
        <p:txBody>
          <a:bodyPr/>
          <a:lstStyle>
            <a:lvl1pPr>
              <a:defRPr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95943" y="1726163"/>
            <a:ext cx="8788902" cy="4450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2"/>
          </p:nvPr>
        </p:nvSpPr>
        <p:spPr>
          <a:xfrm>
            <a:off x="3543300" y="6555923"/>
            <a:ext cx="2057400" cy="230868"/>
          </a:xfrm>
          <a:prstGeom prst="rect">
            <a:avLst/>
          </a:prstGeom>
        </p:spPr>
        <p:txBody>
          <a:bodyPr/>
          <a:lstStyle>
            <a:lvl1pPr algn="ctr">
              <a:defRPr sz="900"/>
            </a:lvl1pPr>
          </a:lstStyle>
          <a:p>
            <a:fld id="{48F63A3B-78C7-47BE-AE5E-E10140E04643}" type="slidenum">
              <a:rPr lang="en-US" smtClean="0"/>
              <a:t>‹#›</a:t>
            </a:fld>
            <a:endParaRPr lang="en-US" dirty="0"/>
          </a:p>
        </p:txBody>
      </p:sp>
      <p:pic>
        <p:nvPicPr>
          <p:cNvPr id="6" name="Picture 5">
            <a:extLst>
              <a:ext uri="{FF2B5EF4-FFF2-40B4-BE49-F238E27FC236}">
                <a16:creationId xmlns:a16="http://schemas.microsoft.com/office/drawing/2014/main" id="{0F229223-9B00-4A55-A676-5BEE7C7D1E2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1420" y="6216702"/>
            <a:ext cx="2114962" cy="675347"/>
          </a:xfrm>
          <a:prstGeom prst="rect">
            <a:avLst/>
          </a:prstGeom>
        </p:spPr>
      </p:pic>
    </p:spTree>
    <p:extLst>
      <p:ext uri="{BB962C8B-B14F-4D97-AF65-F5344CB8AC3E}">
        <p14:creationId xmlns:p14="http://schemas.microsoft.com/office/powerpoint/2010/main" val="6987990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7_Title and Content">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5943" y="156720"/>
            <a:ext cx="8788902" cy="1325563"/>
          </a:xfrm>
        </p:spPr>
        <p:txBody>
          <a:bodyPr/>
          <a:lstStyle>
            <a:lvl1pPr>
              <a:defRPr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95943" y="1726163"/>
            <a:ext cx="8788902" cy="4450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2"/>
          </p:nvPr>
        </p:nvSpPr>
        <p:spPr>
          <a:xfrm>
            <a:off x="3543300" y="6555923"/>
            <a:ext cx="2057400" cy="230868"/>
          </a:xfrm>
          <a:prstGeom prst="rect">
            <a:avLst/>
          </a:prstGeom>
        </p:spPr>
        <p:txBody>
          <a:bodyPr/>
          <a:lstStyle>
            <a:lvl1pPr algn="ctr">
              <a:defRPr sz="900"/>
            </a:lvl1pPr>
          </a:lstStyle>
          <a:p>
            <a:fld id="{48F63A3B-78C7-47BE-AE5E-E10140E04643}" type="slidenum">
              <a:rPr lang="en-US" smtClean="0"/>
              <a:t>‹#›</a:t>
            </a:fld>
            <a:endParaRPr lang="en-US" dirty="0"/>
          </a:p>
        </p:txBody>
      </p:sp>
      <p:pic>
        <p:nvPicPr>
          <p:cNvPr id="6" name="Picture 5">
            <a:extLst>
              <a:ext uri="{FF2B5EF4-FFF2-40B4-BE49-F238E27FC236}">
                <a16:creationId xmlns:a16="http://schemas.microsoft.com/office/drawing/2014/main" id="{BC0E23C5-D37A-47D3-BC12-A0E8238599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1420" y="6216702"/>
            <a:ext cx="2114962" cy="675347"/>
          </a:xfrm>
          <a:prstGeom prst="rect">
            <a:avLst/>
          </a:prstGeom>
        </p:spPr>
      </p:pic>
    </p:spTree>
    <p:extLst>
      <p:ext uri="{BB962C8B-B14F-4D97-AF65-F5344CB8AC3E}">
        <p14:creationId xmlns:p14="http://schemas.microsoft.com/office/powerpoint/2010/main" val="4175201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8_Title and Content">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5943" y="156720"/>
            <a:ext cx="8788902" cy="1325563"/>
          </a:xfrm>
        </p:spPr>
        <p:txBody>
          <a:bodyPr/>
          <a:lstStyle>
            <a:lvl1pPr>
              <a:defRPr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95943" y="1726163"/>
            <a:ext cx="8788902" cy="4450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2"/>
          </p:nvPr>
        </p:nvSpPr>
        <p:spPr>
          <a:xfrm>
            <a:off x="3543300" y="6555923"/>
            <a:ext cx="2057400" cy="230868"/>
          </a:xfrm>
          <a:prstGeom prst="rect">
            <a:avLst/>
          </a:prstGeom>
        </p:spPr>
        <p:txBody>
          <a:bodyPr/>
          <a:lstStyle>
            <a:lvl1pPr algn="ctr">
              <a:defRPr sz="900"/>
            </a:lvl1pPr>
          </a:lstStyle>
          <a:p>
            <a:fld id="{48F63A3B-78C7-47BE-AE5E-E10140E04643}" type="slidenum">
              <a:rPr lang="en-US" smtClean="0"/>
              <a:t>‹#›</a:t>
            </a:fld>
            <a:endParaRPr lang="en-US" dirty="0"/>
          </a:p>
        </p:txBody>
      </p:sp>
      <p:pic>
        <p:nvPicPr>
          <p:cNvPr id="6" name="Picture 5">
            <a:extLst>
              <a:ext uri="{FF2B5EF4-FFF2-40B4-BE49-F238E27FC236}">
                <a16:creationId xmlns:a16="http://schemas.microsoft.com/office/drawing/2014/main" id="{8D53BAA6-A7D9-4FB0-911D-89A39C52C15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1420" y="6216702"/>
            <a:ext cx="2114962" cy="675347"/>
          </a:xfrm>
          <a:prstGeom prst="rect">
            <a:avLst/>
          </a:prstGeom>
        </p:spPr>
      </p:pic>
    </p:spTree>
    <p:extLst>
      <p:ext uri="{BB962C8B-B14F-4D97-AF65-F5344CB8AC3E}">
        <p14:creationId xmlns:p14="http://schemas.microsoft.com/office/powerpoint/2010/main" val="4227315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008C95"/>
        </a:solidFill>
        <a:effectLst/>
      </p:bgPr>
    </p:bg>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xfrm>
            <a:off x="3543300" y="6555923"/>
            <a:ext cx="2057400" cy="230868"/>
          </a:xfrm>
          <a:prstGeom prst="rect">
            <a:avLst/>
          </a:prstGeom>
        </p:spPr>
        <p:txBody>
          <a:bodyPr/>
          <a:lstStyle>
            <a:lvl1pPr algn="ctr">
              <a:defRPr sz="900"/>
            </a:lvl1pPr>
          </a:lstStyle>
          <a:p>
            <a:fld id="{C934A52D-8EF3-41D4-BA81-AA084BA64E80}" type="slidenum">
              <a:rPr lang="en-US" smtClean="0"/>
              <a:pPr/>
              <a:t>‹#›</a:t>
            </a:fld>
            <a:endParaRPr lang="en-US" dirty="0"/>
          </a:p>
        </p:txBody>
      </p:sp>
      <p:pic>
        <p:nvPicPr>
          <p:cNvPr id="5" name="Picture 4">
            <a:extLst>
              <a:ext uri="{FF2B5EF4-FFF2-40B4-BE49-F238E27FC236}">
                <a16:creationId xmlns:a16="http://schemas.microsoft.com/office/drawing/2014/main" id="{FC65E44C-6485-4223-BDDC-CB440E23223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1420" y="6216702"/>
            <a:ext cx="2114962" cy="675347"/>
          </a:xfrm>
          <a:prstGeom prst="rect">
            <a:avLst/>
          </a:prstGeom>
        </p:spPr>
      </p:pic>
    </p:spTree>
    <p:extLst>
      <p:ext uri="{BB962C8B-B14F-4D97-AF65-F5344CB8AC3E}">
        <p14:creationId xmlns:p14="http://schemas.microsoft.com/office/powerpoint/2010/main" val="37629530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2_Blank">
    <p:bg>
      <p:bgPr>
        <a:solidFill>
          <a:srgbClr val="008C95"/>
        </a:solidFill>
        <a:effectLst/>
      </p:bgPr>
    </p:bg>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7" name="Slide Number Placeholder 3"/>
          <p:cNvSpPr>
            <a:spLocks noGrp="1"/>
          </p:cNvSpPr>
          <p:nvPr>
            <p:ph type="sldNum" sz="quarter" idx="12"/>
          </p:nvPr>
        </p:nvSpPr>
        <p:spPr>
          <a:xfrm>
            <a:off x="3543300" y="6555923"/>
            <a:ext cx="2057400" cy="230868"/>
          </a:xfrm>
          <a:prstGeom prst="rect">
            <a:avLst/>
          </a:prstGeom>
        </p:spPr>
        <p:txBody>
          <a:bodyPr/>
          <a:lstStyle>
            <a:lvl1pPr algn="ctr">
              <a:defRPr sz="900"/>
            </a:lvl1pPr>
          </a:lstStyle>
          <a:p>
            <a:fld id="{48F63A3B-78C7-47BE-AE5E-E10140E04643}" type="slidenum">
              <a:rPr lang="en-US" smtClean="0"/>
              <a:t>‹#›</a:t>
            </a:fld>
            <a:endParaRPr lang="en-US" dirty="0"/>
          </a:p>
        </p:txBody>
      </p:sp>
      <p:pic>
        <p:nvPicPr>
          <p:cNvPr id="5" name="Picture 4">
            <a:extLst>
              <a:ext uri="{FF2B5EF4-FFF2-40B4-BE49-F238E27FC236}">
                <a16:creationId xmlns:a16="http://schemas.microsoft.com/office/drawing/2014/main" id="{E1F4DEF2-E375-4C8E-AF15-DAC5BAB6BD9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1420" y="6216702"/>
            <a:ext cx="2114962" cy="675347"/>
          </a:xfrm>
          <a:prstGeom prst="rect">
            <a:avLst/>
          </a:prstGeom>
        </p:spPr>
      </p:pic>
    </p:spTree>
    <p:extLst>
      <p:ext uri="{BB962C8B-B14F-4D97-AF65-F5344CB8AC3E}">
        <p14:creationId xmlns:p14="http://schemas.microsoft.com/office/powerpoint/2010/main" val="3071740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xfrm>
            <a:off x="3543300" y="6555923"/>
            <a:ext cx="2057400" cy="230868"/>
          </a:xfrm>
          <a:prstGeom prst="rect">
            <a:avLst/>
          </a:prstGeom>
        </p:spPr>
        <p:txBody>
          <a:bodyPr/>
          <a:lstStyle>
            <a:lvl1pPr algn="ctr">
              <a:defRPr sz="900"/>
            </a:lvl1pPr>
          </a:lstStyle>
          <a:p>
            <a:fld id="{48F63A3B-78C7-47BE-AE5E-E10140E04643}" type="slidenum">
              <a:rPr lang="en-US" smtClean="0"/>
              <a:t>‹#›</a:t>
            </a:fld>
            <a:endParaRPr lang="en-US" dirty="0"/>
          </a:p>
        </p:txBody>
      </p:sp>
      <p:pic>
        <p:nvPicPr>
          <p:cNvPr id="4" name="Picture 3">
            <a:extLst>
              <a:ext uri="{FF2B5EF4-FFF2-40B4-BE49-F238E27FC236}">
                <a16:creationId xmlns:a16="http://schemas.microsoft.com/office/drawing/2014/main" id="{A11640F1-DD95-421D-9457-439449C284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1420" y="6216702"/>
            <a:ext cx="2114962" cy="675347"/>
          </a:xfrm>
          <a:prstGeom prst="rect">
            <a:avLst/>
          </a:prstGeom>
        </p:spPr>
      </p:pic>
    </p:spTree>
    <p:extLst>
      <p:ext uri="{BB962C8B-B14F-4D97-AF65-F5344CB8AC3E}">
        <p14:creationId xmlns:p14="http://schemas.microsoft.com/office/powerpoint/2010/main" val="29503386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3_Blank">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xfrm>
            <a:off x="3543300" y="6555923"/>
            <a:ext cx="2057400" cy="230868"/>
          </a:xfrm>
          <a:prstGeom prst="rect">
            <a:avLst/>
          </a:prstGeom>
        </p:spPr>
        <p:txBody>
          <a:bodyPr/>
          <a:lstStyle>
            <a:lvl1pPr algn="ctr">
              <a:defRPr sz="900"/>
            </a:lvl1pPr>
          </a:lstStyle>
          <a:p>
            <a:fld id="{48F63A3B-78C7-47BE-AE5E-E10140E04643}" type="slidenum">
              <a:rPr lang="en-US" smtClean="0"/>
              <a:t>‹#›</a:t>
            </a:fld>
            <a:endParaRPr lang="en-US" dirty="0"/>
          </a:p>
        </p:txBody>
      </p:sp>
      <p:pic>
        <p:nvPicPr>
          <p:cNvPr id="4" name="Picture 3">
            <a:extLst>
              <a:ext uri="{FF2B5EF4-FFF2-40B4-BE49-F238E27FC236}">
                <a16:creationId xmlns:a16="http://schemas.microsoft.com/office/drawing/2014/main" id="{0659E859-57BA-4F15-9291-0AC7563F41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1420" y="6216702"/>
            <a:ext cx="2114962" cy="675347"/>
          </a:xfrm>
          <a:prstGeom prst="rect">
            <a:avLst/>
          </a:prstGeom>
        </p:spPr>
      </p:pic>
    </p:spTree>
    <p:extLst>
      <p:ext uri="{BB962C8B-B14F-4D97-AF65-F5344CB8AC3E}">
        <p14:creationId xmlns:p14="http://schemas.microsoft.com/office/powerpoint/2010/main" val="31555816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4_Blank">
    <p:bg>
      <p:bgPr>
        <a:solidFill>
          <a:srgbClr val="008C95"/>
        </a:solidFill>
        <a:effectLst/>
      </p:bgPr>
    </p:bg>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xfrm>
            <a:off x="3543300" y="6555923"/>
            <a:ext cx="2057400" cy="230868"/>
          </a:xfrm>
          <a:prstGeom prst="rect">
            <a:avLst/>
          </a:prstGeom>
        </p:spPr>
        <p:txBody>
          <a:bodyPr/>
          <a:lstStyle>
            <a:lvl1pPr algn="ctr">
              <a:defRPr sz="900"/>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4002771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7_Title and Content">
    <p:bg>
      <p:bgPr>
        <a:solidFill>
          <a:schemeClr val="bg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3D9FC0D-D91B-418B-983D-C67ECC294988}"/>
              </a:ext>
            </a:extLst>
          </p:cNvPr>
          <p:cNvGrpSpPr/>
          <p:nvPr userDrawn="1"/>
        </p:nvGrpSpPr>
        <p:grpSpPr>
          <a:xfrm>
            <a:off x="-50800" y="0"/>
            <a:ext cx="9257905" cy="1028701"/>
            <a:chOff x="-50800" y="0"/>
            <a:chExt cx="9257905" cy="1482283"/>
          </a:xfrm>
        </p:grpSpPr>
        <p:pic>
          <p:nvPicPr>
            <p:cNvPr id="17" name="Graphic 16">
              <a:extLst>
                <a:ext uri="{FF2B5EF4-FFF2-40B4-BE49-F238E27FC236}">
                  <a16:creationId xmlns:a16="http://schemas.microsoft.com/office/drawing/2014/main" id="{E5709C47-ED53-4D00-AEB9-8B71ABBC6B4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4887"/>
            <a:stretch/>
          </p:blipFill>
          <p:spPr>
            <a:xfrm>
              <a:off x="-40509" y="111093"/>
              <a:ext cx="9247614" cy="1371190"/>
            </a:xfrm>
            <a:prstGeom prst="rect">
              <a:avLst/>
            </a:prstGeom>
          </p:spPr>
        </p:pic>
        <p:pic>
          <p:nvPicPr>
            <p:cNvPr id="15" name="Graphic 14">
              <a:extLst>
                <a:ext uri="{FF2B5EF4-FFF2-40B4-BE49-F238E27FC236}">
                  <a16:creationId xmlns:a16="http://schemas.microsoft.com/office/drawing/2014/main" id="{A0CA9D50-85EB-4EAA-A1AD-F42D2230AD3F}"/>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44887"/>
            <a:stretch/>
          </p:blipFill>
          <p:spPr>
            <a:xfrm>
              <a:off x="-50800" y="0"/>
              <a:ext cx="9247614" cy="1371190"/>
            </a:xfrm>
            <a:prstGeom prst="rect">
              <a:avLst/>
            </a:prstGeom>
          </p:spPr>
        </p:pic>
      </p:grpSp>
      <p:sp>
        <p:nvSpPr>
          <p:cNvPr id="2" name="Title 1"/>
          <p:cNvSpPr>
            <a:spLocks noGrp="1"/>
          </p:cNvSpPr>
          <p:nvPr>
            <p:ph type="title"/>
          </p:nvPr>
        </p:nvSpPr>
        <p:spPr>
          <a:xfrm>
            <a:off x="195943" y="156721"/>
            <a:ext cx="8788902" cy="871980"/>
          </a:xfrm>
        </p:spPr>
        <p:txBody>
          <a:bodyPr/>
          <a:lstStyle>
            <a:lvl1pPr>
              <a:defRPr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95943" y="1726163"/>
            <a:ext cx="8788902" cy="44508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2"/>
          </p:nvPr>
        </p:nvSpPr>
        <p:spPr>
          <a:xfrm>
            <a:off x="3543300" y="6555923"/>
            <a:ext cx="2057400" cy="230868"/>
          </a:xfrm>
          <a:prstGeom prst="rect">
            <a:avLst/>
          </a:prstGeom>
        </p:spPr>
        <p:txBody>
          <a:bodyPr/>
          <a:lstStyle>
            <a:lvl1pPr algn="ctr">
              <a:defRPr sz="900"/>
            </a:lvl1pPr>
          </a:lstStyle>
          <a:p>
            <a:fld id="{48F63A3B-78C7-47BE-AE5E-E10140E04643}" type="slidenum">
              <a:rPr lang="en-US" smtClean="0"/>
              <a:t>‹#›</a:t>
            </a:fld>
            <a:endParaRPr lang="en-US" dirty="0"/>
          </a:p>
        </p:txBody>
      </p:sp>
      <p:pic>
        <p:nvPicPr>
          <p:cNvPr id="9" name="Picture 8">
            <a:extLst>
              <a:ext uri="{FF2B5EF4-FFF2-40B4-BE49-F238E27FC236}">
                <a16:creationId xmlns:a16="http://schemas.microsoft.com/office/drawing/2014/main" id="{F1A7A55B-1DBA-405E-86B5-A2071D0911B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037665" y="6219627"/>
            <a:ext cx="2106335" cy="672592"/>
          </a:xfrm>
          <a:prstGeom prst="rect">
            <a:avLst/>
          </a:prstGeom>
        </p:spPr>
      </p:pic>
    </p:spTree>
    <p:extLst>
      <p:ext uri="{BB962C8B-B14F-4D97-AF65-F5344CB8AC3E}">
        <p14:creationId xmlns:p14="http://schemas.microsoft.com/office/powerpoint/2010/main" val="16538035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6_Blank">
    <p:bg>
      <p:bgPr>
        <a:solidFill>
          <a:schemeClr val="bg1">
            <a:lumMod val="75000"/>
          </a:schemeClr>
        </a:solidFill>
        <a:effectLst/>
      </p:bgPr>
    </p:bg>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xfrm>
            <a:off x="3543300" y="6555923"/>
            <a:ext cx="2057400" cy="230868"/>
          </a:xfrm>
          <a:prstGeom prst="rect">
            <a:avLst/>
          </a:prstGeom>
        </p:spPr>
        <p:txBody>
          <a:bodyPr/>
          <a:lstStyle>
            <a:lvl1pPr algn="ctr">
              <a:defRPr sz="900"/>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9273009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5_Blank">
    <p:bg>
      <p:bgPr>
        <a:solidFill>
          <a:schemeClr val="bg1"/>
        </a:solidFill>
        <a:effectLst/>
      </p:bgPr>
    </p:bg>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xfrm>
            <a:off x="3543300" y="6555923"/>
            <a:ext cx="2057400" cy="230868"/>
          </a:xfrm>
          <a:prstGeom prst="rect">
            <a:avLst/>
          </a:prstGeom>
        </p:spPr>
        <p:txBody>
          <a:bodyPr/>
          <a:lstStyle>
            <a:lvl1pPr algn="ctr">
              <a:defRPr sz="900"/>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47522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8_Title and Content">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15CF919-0230-4485-8CEA-95B6F4F8FE32}"/>
              </a:ext>
            </a:extLst>
          </p:cNvPr>
          <p:cNvGrpSpPr/>
          <p:nvPr userDrawn="1"/>
        </p:nvGrpSpPr>
        <p:grpSpPr>
          <a:xfrm>
            <a:off x="-50800" y="0"/>
            <a:ext cx="9259188" cy="1482283"/>
            <a:chOff x="-50800" y="0"/>
            <a:chExt cx="9259188" cy="1482283"/>
          </a:xfrm>
        </p:grpSpPr>
        <p:pic>
          <p:nvPicPr>
            <p:cNvPr id="15" name="Graphic 14">
              <a:extLst>
                <a:ext uri="{FF2B5EF4-FFF2-40B4-BE49-F238E27FC236}">
                  <a16:creationId xmlns:a16="http://schemas.microsoft.com/office/drawing/2014/main" id="{60BF864A-11DE-4C35-9D88-41010007135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4887"/>
            <a:stretch/>
          </p:blipFill>
          <p:spPr>
            <a:xfrm>
              <a:off x="-39226" y="111093"/>
              <a:ext cx="9247614" cy="1371190"/>
            </a:xfrm>
            <a:prstGeom prst="rect">
              <a:avLst/>
            </a:prstGeom>
          </p:spPr>
        </p:pic>
        <p:pic>
          <p:nvPicPr>
            <p:cNvPr id="14" name="Graphic 13">
              <a:extLst>
                <a:ext uri="{FF2B5EF4-FFF2-40B4-BE49-F238E27FC236}">
                  <a16:creationId xmlns:a16="http://schemas.microsoft.com/office/drawing/2014/main" id="{6D5F08BB-53C3-4345-97CD-8C74B18CE885}"/>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44887"/>
            <a:stretch/>
          </p:blipFill>
          <p:spPr>
            <a:xfrm>
              <a:off x="-50800" y="0"/>
              <a:ext cx="9247614" cy="1371190"/>
            </a:xfrm>
            <a:prstGeom prst="rect">
              <a:avLst/>
            </a:prstGeom>
          </p:spPr>
        </p:pic>
      </p:grpSp>
      <p:sp>
        <p:nvSpPr>
          <p:cNvPr id="2" name="Title 1"/>
          <p:cNvSpPr>
            <a:spLocks noGrp="1"/>
          </p:cNvSpPr>
          <p:nvPr>
            <p:ph type="title"/>
          </p:nvPr>
        </p:nvSpPr>
        <p:spPr>
          <a:xfrm>
            <a:off x="195943" y="156720"/>
            <a:ext cx="8788902" cy="1325563"/>
          </a:xfrm>
        </p:spPr>
        <p:txBody>
          <a:bodyPr/>
          <a:lstStyle>
            <a:lvl1pPr>
              <a:defRPr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95943" y="1726163"/>
            <a:ext cx="8788902" cy="44508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2"/>
          </p:nvPr>
        </p:nvSpPr>
        <p:spPr>
          <a:xfrm>
            <a:off x="3543300" y="6555923"/>
            <a:ext cx="2057400" cy="230868"/>
          </a:xfrm>
          <a:prstGeom prst="rect">
            <a:avLst/>
          </a:prstGeom>
        </p:spPr>
        <p:txBody>
          <a:bodyPr/>
          <a:lstStyle>
            <a:lvl1pPr algn="ctr">
              <a:defRPr sz="900"/>
            </a:lvl1pPr>
          </a:lstStyle>
          <a:p>
            <a:fld id="{48F63A3B-78C7-47BE-AE5E-E10140E04643}" type="slidenum">
              <a:rPr lang="en-US" smtClean="0"/>
              <a:t>‹#›</a:t>
            </a:fld>
            <a:endParaRPr lang="en-US" dirty="0"/>
          </a:p>
        </p:txBody>
      </p:sp>
      <p:pic>
        <p:nvPicPr>
          <p:cNvPr id="9" name="Picture 8">
            <a:extLst>
              <a:ext uri="{FF2B5EF4-FFF2-40B4-BE49-F238E27FC236}">
                <a16:creationId xmlns:a16="http://schemas.microsoft.com/office/drawing/2014/main" id="{D77CBD8A-449F-4E57-AF98-A8A218A23F9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037665" y="6219627"/>
            <a:ext cx="2106335" cy="672592"/>
          </a:xfrm>
          <a:prstGeom prst="rect">
            <a:avLst/>
          </a:prstGeom>
        </p:spPr>
      </p:pic>
    </p:spTree>
    <p:extLst>
      <p:ext uri="{BB962C8B-B14F-4D97-AF65-F5344CB8AC3E}">
        <p14:creationId xmlns:p14="http://schemas.microsoft.com/office/powerpoint/2010/main" val="225285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bg1">
            <a:lumMod val="85000"/>
          </a:schemeClr>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F2B18268-E18A-4AF6-8EE2-BA605B855E7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4887"/>
          <a:stretch/>
        </p:blipFill>
        <p:spPr>
          <a:xfrm>
            <a:off x="-50800" y="0"/>
            <a:ext cx="9247614" cy="1371190"/>
          </a:xfrm>
          <a:prstGeom prst="rect">
            <a:avLst/>
          </a:prstGeom>
        </p:spPr>
      </p:pic>
      <p:sp>
        <p:nvSpPr>
          <p:cNvPr id="2" name="Title 1"/>
          <p:cNvSpPr>
            <a:spLocks noGrp="1"/>
          </p:cNvSpPr>
          <p:nvPr>
            <p:ph type="title"/>
          </p:nvPr>
        </p:nvSpPr>
        <p:spPr>
          <a:xfrm>
            <a:off x="195943" y="156720"/>
            <a:ext cx="8788902" cy="1325563"/>
          </a:xfrm>
        </p:spPr>
        <p:txBody>
          <a:bodyPr/>
          <a:lstStyle>
            <a:lvl1pPr>
              <a:defRPr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95943" y="1726163"/>
            <a:ext cx="8788902" cy="44508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2"/>
          </p:nvPr>
        </p:nvSpPr>
        <p:spPr>
          <a:xfrm>
            <a:off x="3543300" y="6555923"/>
            <a:ext cx="2057400" cy="230868"/>
          </a:xfrm>
          <a:prstGeom prst="rect">
            <a:avLst/>
          </a:prstGeom>
        </p:spPr>
        <p:txBody>
          <a:bodyPr/>
          <a:lstStyle>
            <a:lvl1pPr algn="ctr">
              <a:defRPr sz="900"/>
            </a:lvl1pPr>
          </a:lstStyle>
          <a:p>
            <a:fld id="{48F63A3B-78C7-47BE-AE5E-E10140E04643}" type="slidenum">
              <a:rPr lang="en-US" smtClean="0"/>
              <a:t>‹#›</a:t>
            </a:fld>
            <a:endParaRPr lang="en-US" dirty="0"/>
          </a:p>
        </p:txBody>
      </p:sp>
      <p:pic>
        <p:nvPicPr>
          <p:cNvPr id="9" name="Picture 8">
            <a:extLst>
              <a:ext uri="{FF2B5EF4-FFF2-40B4-BE49-F238E27FC236}">
                <a16:creationId xmlns:a16="http://schemas.microsoft.com/office/drawing/2014/main" id="{EA9E4D7B-E5D5-4DBC-BC27-3AE9EA89702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7665" y="6219627"/>
            <a:ext cx="2106335" cy="672592"/>
          </a:xfrm>
          <a:prstGeom prst="rect">
            <a:avLst/>
          </a:prstGeom>
        </p:spPr>
      </p:pic>
    </p:spTree>
    <p:extLst>
      <p:ext uri="{BB962C8B-B14F-4D97-AF65-F5344CB8AC3E}">
        <p14:creationId xmlns:p14="http://schemas.microsoft.com/office/powerpoint/2010/main" val="3260222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9_Title and Content">
    <p:bg>
      <p:bgPr>
        <a:solidFill>
          <a:schemeClr val="bg1">
            <a:lumMod val="85000"/>
          </a:schemeClr>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9F773B3-3FC0-4BA9-B642-086CD8950C71}"/>
              </a:ext>
            </a:extLst>
          </p:cNvPr>
          <p:cNvGrpSpPr/>
          <p:nvPr userDrawn="1"/>
        </p:nvGrpSpPr>
        <p:grpSpPr>
          <a:xfrm>
            <a:off x="-50800" y="0"/>
            <a:ext cx="9259188" cy="1482283"/>
            <a:chOff x="-50800" y="0"/>
            <a:chExt cx="9259188" cy="1482283"/>
          </a:xfrm>
        </p:grpSpPr>
        <p:pic>
          <p:nvPicPr>
            <p:cNvPr id="14" name="Graphic 13">
              <a:extLst>
                <a:ext uri="{FF2B5EF4-FFF2-40B4-BE49-F238E27FC236}">
                  <a16:creationId xmlns:a16="http://schemas.microsoft.com/office/drawing/2014/main" id="{DA51BD11-E93D-4300-9A56-5BB9D4CB9D4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4887"/>
            <a:stretch/>
          </p:blipFill>
          <p:spPr>
            <a:xfrm>
              <a:off x="-39226" y="111093"/>
              <a:ext cx="9247614" cy="1371190"/>
            </a:xfrm>
            <a:prstGeom prst="rect">
              <a:avLst/>
            </a:prstGeom>
          </p:spPr>
        </p:pic>
        <p:pic>
          <p:nvPicPr>
            <p:cNvPr id="13" name="Graphic 12">
              <a:extLst>
                <a:ext uri="{FF2B5EF4-FFF2-40B4-BE49-F238E27FC236}">
                  <a16:creationId xmlns:a16="http://schemas.microsoft.com/office/drawing/2014/main" id="{BB59F24B-AA5E-44CB-9CF0-2D794709A6BA}"/>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44887"/>
            <a:stretch/>
          </p:blipFill>
          <p:spPr>
            <a:xfrm>
              <a:off x="-50800" y="0"/>
              <a:ext cx="9247614" cy="1371190"/>
            </a:xfrm>
            <a:prstGeom prst="rect">
              <a:avLst/>
            </a:prstGeom>
          </p:spPr>
        </p:pic>
      </p:grpSp>
      <p:sp>
        <p:nvSpPr>
          <p:cNvPr id="2" name="Title 1"/>
          <p:cNvSpPr>
            <a:spLocks noGrp="1"/>
          </p:cNvSpPr>
          <p:nvPr>
            <p:ph type="title"/>
          </p:nvPr>
        </p:nvSpPr>
        <p:spPr>
          <a:xfrm>
            <a:off x="195943" y="156720"/>
            <a:ext cx="8788902" cy="1325563"/>
          </a:xfrm>
        </p:spPr>
        <p:txBody>
          <a:bodyPr/>
          <a:lstStyle>
            <a:lvl1pPr>
              <a:defRPr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95943" y="1726163"/>
            <a:ext cx="8788902" cy="44508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2"/>
          </p:nvPr>
        </p:nvSpPr>
        <p:spPr>
          <a:xfrm>
            <a:off x="3543300" y="6555923"/>
            <a:ext cx="2057400" cy="230868"/>
          </a:xfrm>
          <a:prstGeom prst="rect">
            <a:avLst/>
          </a:prstGeom>
        </p:spPr>
        <p:txBody>
          <a:bodyPr/>
          <a:lstStyle>
            <a:lvl1pPr algn="ctr">
              <a:defRPr sz="900"/>
            </a:lvl1pPr>
          </a:lstStyle>
          <a:p>
            <a:fld id="{48F63A3B-78C7-47BE-AE5E-E10140E04643}" type="slidenum">
              <a:rPr lang="en-US" smtClean="0"/>
              <a:t>‹#›</a:t>
            </a:fld>
            <a:endParaRPr lang="en-US" dirty="0"/>
          </a:p>
        </p:txBody>
      </p:sp>
      <p:pic>
        <p:nvPicPr>
          <p:cNvPr id="9" name="Picture 8">
            <a:extLst>
              <a:ext uri="{FF2B5EF4-FFF2-40B4-BE49-F238E27FC236}">
                <a16:creationId xmlns:a16="http://schemas.microsoft.com/office/drawing/2014/main" id="{CD8CF76F-9F92-45CB-84AB-FE423756B08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037665" y="6219627"/>
            <a:ext cx="2106335" cy="672592"/>
          </a:xfrm>
          <a:prstGeom prst="rect">
            <a:avLst/>
          </a:prstGeom>
        </p:spPr>
      </p:pic>
    </p:spTree>
    <p:extLst>
      <p:ext uri="{BB962C8B-B14F-4D97-AF65-F5344CB8AC3E}">
        <p14:creationId xmlns:p14="http://schemas.microsoft.com/office/powerpoint/2010/main" val="3928228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0_Title and Content">
    <p:bg>
      <p:bgPr>
        <a:solidFill>
          <a:schemeClr val="bg1">
            <a:lumMod val="85000"/>
          </a:schemeClr>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7305D0D8-4229-4323-B04A-97B136E89928}"/>
              </a:ext>
            </a:extLst>
          </p:cNvPr>
          <p:cNvGrpSpPr/>
          <p:nvPr userDrawn="1"/>
        </p:nvGrpSpPr>
        <p:grpSpPr>
          <a:xfrm>
            <a:off x="-50800" y="0"/>
            <a:ext cx="9257905" cy="1482283"/>
            <a:chOff x="-50800" y="0"/>
            <a:chExt cx="9257905" cy="1482283"/>
          </a:xfrm>
        </p:grpSpPr>
        <p:pic>
          <p:nvPicPr>
            <p:cNvPr id="12" name="Graphic 11">
              <a:extLst>
                <a:ext uri="{FF2B5EF4-FFF2-40B4-BE49-F238E27FC236}">
                  <a16:creationId xmlns:a16="http://schemas.microsoft.com/office/drawing/2014/main" id="{BD5F7E8B-297D-4D06-BCE6-63D63E8347E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4887"/>
            <a:stretch/>
          </p:blipFill>
          <p:spPr>
            <a:xfrm>
              <a:off x="-40509" y="111093"/>
              <a:ext cx="9247614" cy="1371190"/>
            </a:xfrm>
            <a:prstGeom prst="rect">
              <a:avLst/>
            </a:prstGeom>
          </p:spPr>
        </p:pic>
        <p:pic>
          <p:nvPicPr>
            <p:cNvPr id="13" name="Graphic 12">
              <a:extLst>
                <a:ext uri="{FF2B5EF4-FFF2-40B4-BE49-F238E27FC236}">
                  <a16:creationId xmlns:a16="http://schemas.microsoft.com/office/drawing/2014/main" id="{A44EFBBE-1D3F-42F5-9FE5-9896145B6B4A}"/>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44887"/>
            <a:stretch/>
          </p:blipFill>
          <p:spPr>
            <a:xfrm>
              <a:off x="-50800" y="0"/>
              <a:ext cx="9247614" cy="1371190"/>
            </a:xfrm>
            <a:prstGeom prst="rect">
              <a:avLst/>
            </a:prstGeom>
          </p:spPr>
        </p:pic>
      </p:grpSp>
      <p:sp>
        <p:nvSpPr>
          <p:cNvPr id="2" name="Title 1"/>
          <p:cNvSpPr>
            <a:spLocks noGrp="1"/>
          </p:cNvSpPr>
          <p:nvPr>
            <p:ph type="title"/>
          </p:nvPr>
        </p:nvSpPr>
        <p:spPr>
          <a:xfrm>
            <a:off x="195943" y="156720"/>
            <a:ext cx="8788902" cy="1325563"/>
          </a:xfrm>
        </p:spPr>
        <p:txBody>
          <a:bodyPr/>
          <a:lstStyle>
            <a:lvl1pPr>
              <a:defRPr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95943" y="1726163"/>
            <a:ext cx="8788902" cy="44508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2"/>
          </p:nvPr>
        </p:nvSpPr>
        <p:spPr>
          <a:xfrm>
            <a:off x="3543300" y="6555923"/>
            <a:ext cx="2057400" cy="230868"/>
          </a:xfrm>
          <a:prstGeom prst="rect">
            <a:avLst/>
          </a:prstGeom>
        </p:spPr>
        <p:txBody>
          <a:bodyPr/>
          <a:lstStyle>
            <a:lvl1pPr algn="ctr">
              <a:defRPr sz="900"/>
            </a:lvl1pPr>
          </a:lstStyle>
          <a:p>
            <a:fld id="{48F63A3B-78C7-47BE-AE5E-E10140E04643}" type="slidenum">
              <a:rPr lang="en-US" smtClean="0"/>
              <a:t>‹#›</a:t>
            </a:fld>
            <a:endParaRPr lang="en-US" dirty="0"/>
          </a:p>
        </p:txBody>
      </p:sp>
      <p:pic>
        <p:nvPicPr>
          <p:cNvPr id="9" name="Picture 8">
            <a:extLst>
              <a:ext uri="{FF2B5EF4-FFF2-40B4-BE49-F238E27FC236}">
                <a16:creationId xmlns:a16="http://schemas.microsoft.com/office/drawing/2014/main" id="{8C04D610-8DAD-4A11-96E2-5B6BD3F0333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037665" y="6219627"/>
            <a:ext cx="2106335" cy="672592"/>
          </a:xfrm>
          <a:prstGeom prst="rect">
            <a:avLst/>
          </a:prstGeom>
        </p:spPr>
      </p:pic>
    </p:spTree>
    <p:extLst>
      <p:ext uri="{BB962C8B-B14F-4D97-AF65-F5344CB8AC3E}">
        <p14:creationId xmlns:p14="http://schemas.microsoft.com/office/powerpoint/2010/main" val="892895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1_Title and Content">
    <p:bg>
      <p:bgPr>
        <a:solidFill>
          <a:schemeClr val="bg1">
            <a:lumMod val="85000"/>
          </a:schemeClr>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5445DB7-3988-45B8-9EF0-E21473B01EDE}"/>
              </a:ext>
            </a:extLst>
          </p:cNvPr>
          <p:cNvGrpSpPr/>
          <p:nvPr userDrawn="1"/>
        </p:nvGrpSpPr>
        <p:grpSpPr>
          <a:xfrm>
            <a:off x="-50800" y="0"/>
            <a:ext cx="9259188" cy="1482283"/>
            <a:chOff x="-50800" y="0"/>
            <a:chExt cx="9259188" cy="1482283"/>
          </a:xfrm>
        </p:grpSpPr>
        <p:pic>
          <p:nvPicPr>
            <p:cNvPr id="13" name="Graphic 12">
              <a:extLst>
                <a:ext uri="{FF2B5EF4-FFF2-40B4-BE49-F238E27FC236}">
                  <a16:creationId xmlns:a16="http://schemas.microsoft.com/office/drawing/2014/main" id="{5BD51B1E-B0E7-448B-876B-F83F23A0C4A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4887"/>
            <a:stretch/>
          </p:blipFill>
          <p:spPr>
            <a:xfrm>
              <a:off x="-39226" y="111093"/>
              <a:ext cx="9247614" cy="1371190"/>
            </a:xfrm>
            <a:prstGeom prst="rect">
              <a:avLst/>
            </a:prstGeom>
          </p:spPr>
        </p:pic>
        <p:pic>
          <p:nvPicPr>
            <p:cNvPr id="14" name="Graphic 13">
              <a:extLst>
                <a:ext uri="{FF2B5EF4-FFF2-40B4-BE49-F238E27FC236}">
                  <a16:creationId xmlns:a16="http://schemas.microsoft.com/office/drawing/2014/main" id="{C279CD92-C336-48F1-B39F-BE63685077AD}"/>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44887"/>
            <a:stretch/>
          </p:blipFill>
          <p:spPr>
            <a:xfrm>
              <a:off x="-50800" y="0"/>
              <a:ext cx="9247614" cy="1371190"/>
            </a:xfrm>
            <a:prstGeom prst="rect">
              <a:avLst/>
            </a:prstGeom>
          </p:spPr>
        </p:pic>
      </p:grpSp>
      <p:sp>
        <p:nvSpPr>
          <p:cNvPr id="2" name="Title 1"/>
          <p:cNvSpPr>
            <a:spLocks noGrp="1"/>
          </p:cNvSpPr>
          <p:nvPr>
            <p:ph type="title"/>
          </p:nvPr>
        </p:nvSpPr>
        <p:spPr>
          <a:xfrm>
            <a:off x="195943" y="156720"/>
            <a:ext cx="8788902" cy="1325563"/>
          </a:xfrm>
        </p:spPr>
        <p:txBody>
          <a:bodyPr/>
          <a:lstStyle>
            <a:lvl1pPr>
              <a:defRPr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95943" y="1726163"/>
            <a:ext cx="8788902" cy="44508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3"/>
          <p:cNvSpPr>
            <a:spLocks noGrp="1"/>
          </p:cNvSpPr>
          <p:nvPr>
            <p:ph type="sldNum" sz="quarter" idx="12"/>
          </p:nvPr>
        </p:nvSpPr>
        <p:spPr>
          <a:xfrm>
            <a:off x="3543300" y="6555923"/>
            <a:ext cx="2057400" cy="230868"/>
          </a:xfrm>
          <a:prstGeom prst="rect">
            <a:avLst/>
          </a:prstGeom>
        </p:spPr>
        <p:txBody>
          <a:bodyPr/>
          <a:lstStyle>
            <a:lvl1pPr algn="ctr">
              <a:defRPr sz="900"/>
            </a:lvl1pPr>
          </a:lstStyle>
          <a:p>
            <a:fld id="{48F63A3B-78C7-47BE-AE5E-E10140E04643}" type="slidenum">
              <a:rPr lang="en-US" smtClean="0"/>
              <a:t>‹#›</a:t>
            </a:fld>
            <a:endParaRPr lang="en-US" dirty="0"/>
          </a:p>
        </p:txBody>
      </p:sp>
      <p:pic>
        <p:nvPicPr>
          <p:cNvPr id="9" name="Picture 8">
            <a:extLst>
              <a:ext uri="{FF2B5EF4-FFF2-40B4-BE49-F238E27FC236}">
                <a16:creationId xmlns:a16="http://schemas.microsoft.com/office/drawing/2014/main" id="{75BDF85C-7F96-483A-9C0E-19274D1AF17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037665" y="6219627"/>
            <a:ext cx="2106335" cy="672592"/>
          </a:xfrm>
          <a:prstGeom prst="rect">
            <a:avLst/>
          </a:prstGeom>
        </p:spPr>
      </p:pic>
    </p:spTree>
    <p:extLst>
      <p:ext uri="{BB962C8B-B14F-4D97-AF65-F5344CB8AC3E}">
        <p14:creationId xmlns:p14="http://schemas.microsoft.com/office/powerpoint/2010/main" val="126925349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5222771"/>
      </p:ext>
    </p:extLst>
  </p:cSld>
  <p:clrMap bg1="lt1" tx1="dk1" bg2="lt2" tx2="dk2" accent1="accent1" accent2="accent2" accent3="accent3" accent4="accent4" accent5="accent5" accent6="accent6" hlink="hlink" folHlink="folHlink"/>
  <p:sldLayoutIdLst>
    <p:sldLayoutId id="2147483691" r:id="rId1"/>
    <p:sldLayoutId id="2147483753"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52" r:id="rId17"/>
    <p:sldLayoutId id="2147483756" r:id="rId18"/>
    <p:sldLayoutId id="2147483757" r:id="rId19"/>
    <p:sldLayoutId id="2147483758" r:id="rId20"/>
    <p:sldLayoutId id="2147483759" r:id="rId21"/>
    <p:sldLayoutId id="2147483760" r:id="rId22"/>
    <p:sldLayoutId id="2147483761" r:id="rId23"/>
    <p:sldLayoutId id="2147483762" r:id="rId24"/>
    <p:sldLayoutId id="2147483763" r:id="rId25"/>
    <p:sldLayoutId id="2147483764" r:id="rId26"/>
    <p:sldLayoutId id="2147483765" r:id="rId27"/>
    <p:sldLayoutId id="2147483766" r:id="rId28"/>
    <p:sldLayoutId id="2147483767" r:id="rId29"/>
    <p:sldLayoutId id="2147483768" r:id="rId30"/>
    <p:sldLayoutId id="2147483769" r:id="rId31"/>
    <p:sldLayoutId id="2147483706" r:id="rId32"/>
    <p:sldLayoutId id="2147483707" r:id="rId33"/>
    <p:sldLayoutId id="2147483708" r:id="rId34"/>
    <p:sldLayoutId id="2147483709" r:id="rId35"/>
    <p:sldLayoutId id="2147483710" r:id="rId36"/>
    <p:sldLayoutId id="2147483711" r:id="rId37"/>
    <p:sldLayoutId id="2147483712" r:id="rId38"/>
    <p:sldLayoutId id="2147483713" r:id="rId39"/>
    <p:sldLayoutId id="2147483715" r:id="rId40"/>
    <p:sldLayoutId id="2147483714" r:id="rId41"/>
  </p:sldLayoutIdLst>
  <p:txStyles>
    <p:titleStyle>
      <a:lvl1pPr algn="l" defTabSz="685766"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p:titleStyle>
    <p:bodyStyle>
      <a:lvl1pPr marL="171442" indent="-171442" algn="l" defTabSz="685766" rtl="0" eaLnBrk="1" latinLnBrk="0" hangingPunct="1">
        <a:lnSpc>
          <a:spcPct val="90000"/>
        </a:lnSpc>
        <a:spcBef>
          <a:spcPts val="751"/>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24"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090"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Arial" panose="020B0604020202020204" pitchFamily="34" charset="0"/>
          <a:ea typeface="+mn-ea"/>
          <a:cs typeface="Arial" panose="020B0604020202020204" pitchFamily="34" charset="0"/>
        </a:defRPr>
      </a:lvl4pPr>
      <a:lvl5pPr marL="1542973"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Arial" panose="020B0604020202020204" pitchFamily="34" charset="0"/>
          <a:ea typeface="+mn-ea"/>
          <a:cs typeface="Arial" panose="020B0604020202020204"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3"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7"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3" algn="l" defTabSz="685766"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forms.office.com/Pages/ShareFormPage.aspx?id=BKaW0ZPZKECQ3-Ij1oEm0scSDpxrsaZOh3EXL1LYNepUN1hYVDBJOVVEMlNNMDZXTlFOQ1RUQ09NUC4u&amp;sharetoken=5axoMnsAsjFpxDbzdUPe" TargetMode="External"/><Relationship Id="rId2" Type="http://schemas.openxmlformats.org/officeDocument/2006/relationships/slide" Target="slide16.xml"/><Relationship Id="rId1" Type="http://schemas.openxmlformats.org/officeDocument/2006/relationships/slideLayout" Target="../slideLayouts/slideLayout4.xml"/><Relationship Id="rId4" Type="http://schemas.openxmlformats.org/officeDocument/2006/relationships/slide" Target="slide7.xml"/></Relationships>
</file>

<file path=ppt/slides/_rels/slide11.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7.xml"/><Relationship Id="rId1" Type="http://schemas.openxmlformats.org/officeDocument/2006/relationships/slideLayout" Target="../slideLayouts/slideLayout4.xml"/><Relationship Id="rId4" Type="http://schemas.openxmlformats.org/officeDocument/2006/relationships/hyperlink" Target="https://teammates.atriumhealth.org/livewell/resources/facility-walking-trails"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office.com/?auth=2" TargetMode="External"/><Relationship Id="rId7" Type="http://schemas.openxmlformats.org/officeDocument/2006/relationships/slide" Target="slide14.xml"/><Relationship Id="rId2" Type="http://schemas.openxmlformats.org/officeDocument/2006/relationships/hyperlink" Target="https://forms.office.com/Pages/ShareFormPage.aspx?id=BKaW0ZPZKECQ3-Ij1oEm0scSDpxrsaZOh3EXL1LYNepUN1hYVDBJOVVEMlNNMDZXTlFOQ1RUQ09NUC4u&amp;sharetoken=5axoMnsAsjFpxDbzdUPe" TargetMode="External"/><Relationship Id="rId1" Type="http://schemas.openxmlformats.org/officeDocument/2006/relationships/slideLayout" Target="../slideLayouts/slideLayout4.xml"/><Relationship Id="rId6" Type="http://schemas.openxmlformats.org/officeDocument/2006/relationships/hyperlink" Target="https://www.yammer.com/carolinashealthcare.org/#/threads/inGroup?type=in_group&amp;feedId=4849180" TargetMode="External"/><Relationship Id="rId5" Type="http://schemas.openxmlformats.org/officeDocument/2006/relationships/hyperlink" Target="https://www.yammer.com/carolinashealthcare.org/#/threads/inGroup?type=in_group&amp;feedId=13407970&amp;view=all" TargetMode="External"/><Relationship Id="rId4" Type="http://schemas.openxmlformats.org/officeDocument/2006/relationships/hyperlink" Target="https://peopleconnect.atriumhealth.org/Human-Resources/Teammate-Life/Proud-Stor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peopleconnect.atriumhealth.org/Human-Resources/Get-Care-Now/Atrium-Health-Code-Lavender" TargetMode="External"/><Relationship Id="rId2" Type="http://schemas.openxmlformats.org/officeDocument/2006/relationships/slide" Target="slide15.xml"/><Relationship Id="rId1" Type="http://schemas.openxmlformats.org/officeDocument/2006/relationships/slideLayout" Target="../slideLayouts/slideLayout4.xml"/><Relationship Id="rId6" Type="http://schemas.openxmlformats.org/officeDocument/2006/relationships/hyperlink" Target="https://brewminate.com/self-compassion-is-important/" TargetMode="External"/><Relationship Id="rId5" Type="http://schemas.openxmlformats.org/officeDocument/2006/relationships/image" Target="../media/image25.jpg"/><Relationship Id="rId4" Type="http://schemas.openxmlformats.org/officeDocument/2006/relationships/hyperlink" Target="https://www.yammer.com/carolinashealthcare.org/#/threads/inGroup?type=in_group&amp;feedId=5605415"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yammer.com/carolinashealthcare.org/threads/683989287706624" TargetMode="External"/><Relationship Id="rId2" Type="http://schemas.openxmlformats.org/officeDocument/2006/relationships/hyperlink" Target="https://www.yammer.com/carolinashealthcare.org/#/threads/inGroup?type=in_group&amp;feedId=4836864&amp;view=all" TargetMode="External"/><Relationship Id="rId1" Type="http://schemas.openxmlformats.org/officeDocument/2006/relationships/slideLayout" Target="../slideLayouts/slideLayout4.xml"/><Relationship Id="rId4" Type="http://schemas.openxmlformats.org/officeDocument/2006/relationships/hyperlink" Target="https://support.microsoft.com/en-us/office/enable-or-disable-yammer-email-and-phone-notifications-93e530e0-189f-4768-8f28-7683d48cc996"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office.com/apps?auth=2" TargetMode="External"/><Relationship Id="rId2" Type="http://schemas.openxmlformats.org/officeDocument/2006/relationships/hyperlink" Target="https://forms.office.com/Pages/ShareFormPage.aspx?id=BKaW0ZPZKECQ3-Ij1oEm0scSDpxrsaZOh3EXL1LYNepUN1hYVDBJOVVEMlNNMDZXTlFOQ1RUQ09NUC4u&amp;sharetoken=5axoMnsAsjFpxDbzdUPe" TargetMode="External"/><Relationship Id="rId1" Type="http://schemas.openxmlformats.org/officeDocument/2006/relationships/slideLayout" Target="../slideLayouts/slideLayout4.xml"/><Relationship Id="rId4" Type="http://schemas.openxmlformats.org/officeDocument/2006/relationships/hyperlink" Target="https://www.yammer.com/carolinashealthcare.org/#/files/600636497920"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s://teammates.atriumhealth.org/livewell/resources/facility-walking-trails" TargetMode="External"/><Relationship Id="rId5" Type="http://schemas.openxmlformats.org/officeDocument/2006/relationships/hyperlink" Target="https://carolinashealthcare.sharepoint.com/sites/learning/SitePages/Microsoft-Teams---Organize-and-Run-a-Meeting.aspx?" TargetMode="External"/><Relationship Id="rId4" Type="http://schemas.openxmlformats.org/officeDocument/2006/relationships/hyperlink" Target="https://carolinashealthcare.sharepoint.com/sites/learning/SitePages/Microsoft-Teams---Set-Up-a-Team.aspx"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teammates.atriumhealth.org/livewell/frequently-asked-questions" TargetMode="External"/><Relationship Id="rId2" Type="http://schemas.openxmlformats.org/officeDocument/2006/relationships/hyperlink" Target="mailto:LiveWELLEvents@atriumhealth.org" TargetMode="External"/><Relationship Id="rId1" Type="http://schemas.openxmlformats.org/officeDocument/2006/relationships/slideLayout" Target="../slideLayouts/slideLayout4.xml"/><Relationship Id="rId5" Type="http://schemas.openxmlformats.org/officeDocument/2006/relationships/hyperlink" Target="http://agirlwhoisageek.com/2014/12/15/questions-that-need-answering/" TargetMode="External"/><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4.xml"/><Relationship Id="rId1" Type="http://schemas.openxmlformats.org/officeDocument/2006/relationships/video" Target="https://www.youtube.com/embed/T3Y88nafBYY?feature=oembed"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peopleconnect.atriumhealth.org/Human-Resources/Teammate-Life/Recognition-and-Rewards" TargetMode="External"/><Relationship Id="rId3" Type="http://schemas.openxmlformats.org/officeDocument/2006/relationships/slide" Target="slide16.xml"/><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hyperlink" Target="https://teammates.atriumhealth.org/livewell/prevention-and-wellness/challenges" TargetMode="External"/><Relationship Id="rId11" Type="http://schemas.openxmlformats.org/officeDocument/2006/relationships/image" Target="../media/image17.png"/><Relationship Id="rId5" Type="http://schemas.openxmlformats.org/officeDocument/2006/relationships/slide" Target="slide11.xml"/><Relationship Id="rId10" Type="http://schemas.openxmlformats.org/officeDocument/2006/relationships/hyperlink" Target="https://www.yammer.com/carolinashealthcare.org/#/threads/inGroup?type=in_group&amp;feedId=4849180&amp;view=all" TargetMode="External"/><Relationship Id="rId4" Type="http://schemas.openxmlformats.org/officeDocument/2006/relationships/slide" Target="slide9.xml"/><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teammates.atriumhealth.org/livewell" TargetMode="External"/><Relationship Id="rId7" Type="http://schemas.openxmlformats.org/officeDocument/2006/relationships/hyperlink" Target="https://teammates.atriumhealth.org/livewell-calendar/index.html#page/16"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s://ahlivewell.azurewebsites.net/Login.aspx" TargetMode="External"/><Relationship Id="rId11" Type="http://schemas.openxmlformats.org/officeDocument/2006/relationships/image" Target="../media/image20.png"/><Relationship Id="rId5" Type="http://schemas.openxmlformats.org/officeDocument/2006/relationships/hyperlink" Target="https://www.yammer.com/carolinashealthcare.org/#/threads/inGroup?type=in_group&amp;feedId=4849180&amp;view=all" TargetMode="External"/><Relationship Id="rId10" Type="http://schemas.openxmlformats.org/officeDocument/2006/relationships/hyperlink" Target="https://www.yammer.com/carolinashealthcare.org/#/threads/inGroup?type=in_group&amp;feedId=13407970" TargetMode="External"/><Relationship Id="rId4" Type="http://schemas.openxmlformats.org/officeDocument/2006/relationships/hyperlink" Target="https://www.yammer.com/carolinashealthcare.org/#/threads/inGroup?type=in_group&amp;feedId=13407970&amp;view=all" TargetMode="External"/><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hyperlink" Target="https://forms.office.com/Pages/ShareFormPage.aspx?id=BKaW0ZPZKECQ3-Ij1oEm0scSDpxrsaZOh3EXL1LYNepUN1hYVDBJOVVEMlNNMDZXTlFOQ1RUQ09NUC4u&amp;sharetoken=5axoMnsAsjFpxDbzdUPe" TargetMode="Externa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60134"/>
            <a:ext cx="9144000" cy="2039905"/>
          </a:xfrm>
          <a:prstGeom prst="rect">
            <a:avLst/>
          </a:prstGeom>
          <a:solidFill>
            <a:schemeClr val="tx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2" name="Title 1"/>
          <p:cNvSpPr>
            <a:spLocks noGrp="1"/>
          </p:cNvSpPr>
          <p:nvPr>
            <p:ph type="ctrTitle"/>
          </p:nvPr>
        </p:nvSpPr>
        <p:spPr>
          <a:xfrm>
            <a:off x="734320" y="3825566"/>
            <a:ext cx="7675360" cy="1127051"/>
          </a:xfrm>
        </p:spPr>
        <p:txBody>
          <a:bodyPr>
            <a:normAutofit fontScale="90000"/>
          </a:bodyPr>
          <a:lstStyle/>
          <a:p>
            <a:r>
              <a:rPr lang="en-US" b="1" dirty="0">
                <a:latin typeface="Arial"/>
                <a:cs typeface="Arial"/>
              </a:rPr>
              <a:t>LiveWELL Champion Toolkit</a:t>
            </a:r>
            <a:br>
              <a:rPr lang="en-US" b="1" dirty="0"/>
            </a:br>
            <a:endParaRPr lang="en-US" sz="2200" dirty="0"/>
          </a:p>
        </p:txBody>
      </p:sp>
    </p:spTree>
    <p:extLst>
      <p:ext uri="{BB962C8B-B14F-4D97-AF65-F5344CB8AC3E}">
        <p14:creationId xmlns:p14="http://schemas.microsoft.com/office/powerpoint/2010/main" val="1557720448"/>
      </p:ext>
    </p:extLst>
  </p:cSld>
  <p:clrMapOvr>
    <a:masterClrMapping/>
  </p:clrMapOvr>
  <mc:AlternateContent xmlns:mc="http://schemas.openxmlformats.org/markup-compatibility/2006" xmlns:p14="http://schemas.microsoft.com/office/powerpoint/2010/main">
    <mc:Choice Requires="p14">
      <p:transition spd="slow" p14:dur="2000" advTm="4817"/>
    </mc:Choice>
    <mc:Fallback xmlns="">
      <p:transition spd="slow" advTm="481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14D68-3E83-41CF-865B-1B05F65AA136}"/>
              </a:ext>
            </a:extLst>
          </p:cNvPr>
          <p:cNvSpPr>
            <a:spLocks noGrp="1"/>
          </p:cNvSpPr>
          <p:nvPr>
            <p:ph type="title"/>
          </p:nvPr>
        </p:nvSpPr>
        <p:spPr/>
        <p:txBody>
          <a:bodyPr/>
          <a:lstStyle/>
          <a:p>
            <a:r>
              <a:rPr lang="en-US" dirty="0"/>
              <a:t>Build a LiveWELL Board </a:t>
            </a:r>
          </a:p>
        </p:txBody>
      </p:sp>
      <p:sp>
        <p:nvSpPr>
          <p:cNvPr id="3" name="Content Placeholder 2">
            <a:extLst>
              <a:ext uri="{FF2B5EF4-FFF2-40B4-BE49-F238E27FC236}">
                <a16:creationId xmlns:a16="http://schemas.microsoft.com/office/drawing/2014/main" id="{D670FE11-D46F-423F-A90D-75137A09DE2D}"/>
              </a:ext>
            </a:extLst>
          </p:cNvPr>
          <p:cNvSpPr>
            <a:spLocks noGrp="1"/>
          </p:cNvSpPr>
          <p:nvPr>
            <p:ph idx="1"/>
          </p:nvPr>
        </p:nvSpPr>
        <p:spPr>
          <a:xfrm>
            <a:off x="195943" y="1226916"/>
            <a:ext cx="4190862" cy="5208608"/>
          </a:xfrm>
        </p:spPr>
        <p:txBody>
          <a:bodyPr vert="horz" lIns="91440" tIns="45720" rIns="91440" bIns="45720" rtlCol="0" anchor="t">
            <a:normAutofit/>
          </a:bodyPr>
          <a:lstStyle/>
          <a:p>
            <a:pPr marL="0" indent="0">
              <a:lnSpc>
                <a:spcPct val="110000"/>
              </a:lnSpc>
              <a:spcBef>
                <a:spcPts val="0"/>
              </a:spcBef>
              <a:buNone/>
            </a:pPr>
            <a:r>
              <a:rPr lang="en-US" sz="1600" dirty="0">
                <a:solidFill>
                  <a:schemeClr val="tx1"/>
                </a:solidFill>
              </a:rPr>
              <a:t>If on-site, find a common team area outside of safety concerns. Confirm the use of this area with your Leader. </a:t>
            </a:r>
          </a:p>
          <a:p>
            <a:pPr marL="0" indent="0">
              <a:lnSpc>
                <a:spcPct val="110000"/>
              </a:lnSpc>
              <a:spcBef>
                <a:spcPts val="0"/>
              </a:spcBef>
              <a:buNone/>
            </a:pPr>
            <a:endParaRPr lang="en-US" sz="1600" dirty="0">
              <a:solidFill>
                <a:schemeClr val="tx1"/>
              </a:solidFill>
            </a:endParaRPr>
          </a:p>
          <a:p>
            <a:pPr marL="0" indent="0">
              <a:lnSpc>
                <a:spcPct val="110000"/>
              </a:lnSpc>
              <a:spcBef>
                <a:spcPts val="0"/>
              </a:spcBef>
              <a:buNone/>
            </a:pPr>
            <a:r>
              <a:rPr lang="en-US" sz="1600" dirty="0">
                <a:solidFill>
                  <a:schemeClr val="tx1"/>
                </a:solidFill>
              </a:rPr>
              <a:t>If working remotely, consider </a:t>
            </a:r>
            <a:r>
              <a:rPr lang="en-US" sz="1600" dirty="0">
                <a:solidFill>
                  <a:schemeClr val="tx1"/>
                </a:solidFill>
                <a:hlinkClick r:id="rId2" action="ppaction://hlinksldjump"/>
              </a:rPr>
              <a:t>using Teams </a:t>
            </a:r>
            <a:r>
              <a:rPr lang="en-US" sz="1600" dirty="0">
                <a:solidFill>
                  <a:schemeClr val="tx1"/>
                </a:solidFill>
              </a:rPr>
              <a:t>to create a virtual LiveWELL channel. </a:t>
            </a:r>
          </a:p>
          <a:p>
            <a:pPr marL="0" indent="0">
              <a:lnSpc>
                <a:spcPct val="110000"/>
              </a:lnSpc>
              <a:spcBef>
                <a:spcPts val="0"/>
              </a:spcBef>
              <a:buNone/>
            </a:pPr>
            <a:endParaRPr lang="en-US" sz="1600" dirty="0">
              <a:solidFill>
                <a:schemeClr val="tx1"/>
              </a:solidFill>
            </a:endParaRPr>
          </a:p>
          <a:p>
            <a:pPr marL="0" indent="0">
              <a:lnSpc>
                <a:spcPct val="110000"/>
              </a:lnSpc>
              <a:spcBef>
                <a:spcPts val="0"/>
              </a:spcBef>
              <a:buNone/>
            </a:pPr>
            <a:r>
              <a:rPr lang="en-US" sz="1600" dirty="0">
                <a:solidFill>
                  <a:schemeClr val="tx1"/>
                </a:solidFill>
              </a:rPr>
              <a:t>To meet everyone where they are, creating both options for your teammates may be useful. </a:t>
            </a:r>
          </a:p>
          <a:p>
            <a:pPr marL="0" indent="0">
              <a:lnSpc>
                <a:spcPct val="110000"/>
              </a:lnSpc>
              <a:spcBef>
                <a:spcPts val="0"/>
              </a:spcBef>
              <a:buNone/>
            </a:pPr>
            <a:endParaRPr lang="en-US" sz="1600" dirty="0">
              <a:solidFill>
                <a:schemeClr val="tx1"/>
              </a:solidFill>
            </a:endParaRPr>
          </a:p>
          <a:p>
            <a:pPr marL="0" indent="0">
              <a:lnSpc>
                <a:spcPct val="110000"/>
              </a:lnSpc>
              <a:spcBef>
                <a:spcPts val="0"/>
              </a:spcBef>
              <a:buNone/>
            </a:pPr>
            <a:r>
              <a:rPr lang="en-US" sz="1600" dirty="0">
                <a:solidFill>
                  <a:schemeClr val="tx1"/>
                </a:solidFill>
              </a:rPr>
              <a:t>Next: </a:t>
            </a:r>
          </a:p>
          <a:p>
            <a:pPr>
              <a:lnSpc>
                <a:spcPct val="110000"/>
              </a:lnSpc>
              <a:spcBef>
                <a:spcPts val="0"/>
              </a:spcBef>
            </a:pPr>
            <a:r>
              <a:rPr lang="en-US" sz="1600" dirty="0">
                <a:solidFill>
                  <a:schemeClr val="tx1"/>
                </a:solidFill>
                <a:latin typeface="Arial"/>
                <a:cs typeface="Arial"/>
              </a:rPr>
              <a:t>Find team interests through a </a:t>
            </a:r>
            <a:r>
              <a:rPr lang="en-US" sz="1600" dirty="0">
                <a:solidFill>
                  <a:schemeClr val="tx1"/>
                </a:solidFill>
                <a:latin typeface="Arial"/>
                <a:cs typeface="Arial"/>
                <a:hlinkClick r:id="rId3"/>
              </a:rPr>
              <a:t>team survey</a:t>
            </a:r>
            <a:r>
              <a:rPr lang="en-US" sz="1600" dirty="0">
                <a:solidFill>
                  <a:schemeClr val="tx1"/>
                </a:solidFill>
                <a:latin typeface="Arial"/>
                <a:cs typeface="Arial"/>
              </a:rPr>
              <a:t>. </a:t>
            </a:r>
          </a:p>
          <a:p>
            <a:pPr>
              <a:lnSpc>
                <a:spcPct val="110000"/>
              </a:lnSpc>
              <a:spcBef>
                <a:spcPts val="0"/>
              </a:spcBef>
            </a:pPr>
            <a:r>
              <a:rPr lang="en-US" sz="1600" dirty="0">
                <a:solidFill>
                  <a:schemeClr val="tx1"/>
                </a:solidFill>
                <a:latin typeface="Arial"/>
                <a:cs typeface="Arial"/>
              </a:rPr>
              <a:t>Use your </a:t>
            </a:r>
            <a:r>
              <a:rPr lang="en-US" sz="1600" dirty="0">
                <a:solidFill>
                  <a:schemeClr val="tx1"/>
                </a:solidFill>
                <a:latin typeface="Arial"/>
                <a:cs typeface="Arial"/>
                <a:hlinkClick r:id="rId4" action="ppaction://hlinksldjump"/>
              </a:rPr>
              <a:t>resources. </a:t>
            </a:r>
            <a:endParaRPr lang="en-US" sz="1600" dirty="0">
              <a:solidFill>
                <a:schemeClr val="tx1"/>
              </a:solidFill>
              <a:latin typeface="Arial"/>
              <a:cs typeface="Arial"/>
            </a:endParaRPr>
          </a:p>
          <a:p>
            <a:pPr>
              <a:lnSpc>
                <a:spcPct val="110000"/>
              </a:lnSpc>
              <a:spcBef>
                <a:spcPts val="0"/>
              </a:spcBef>
            </a:pPr>
            <a:r>
              <a:rPr lang="en-US" sz="1600" dirty="0">
                <a:solidFill>
                  <a:schemeClr val="tx1"/>
                </a:solidFill>
                <a:latin typeface="Arial"/>
                <a:cs typeface="Arial"/>
              </a:rPr>
              <a:t>Share on the Champions Yammer group! </a:t>
            </a:r>
          </a:p>
          <a:p>
            <a:endParaRPr lang="en-US" sz="1600" dirty="0">
              <a:solidFill>
                <a:schemeClr val="tx1"/>
              </a:solidFill>
              <a:latin typeface="Arial"/>
              <a:cs typeface="Arial"/>
            </a:endParaRPr>
          </a:p>
          <a:p>
            <a:pPr marL="0" indent="0">
              <a:buNone/>
            </a:pPr>
            <a:endParaRPr lang="en-US" sz="1400" dirty="0">
              <a:solidFill>
                <a:schemeClr val="tx1"/>
              </a:solidFill>
              <a:latin typeface="Arial"/>
              <a:cs typeface="Arial"/>
            </a:endParaRPr>
          </a:p>
        </p:txBody>
      </p:sp>
      <p:sp>
        <p:nvSpPr>
          <p:cNvPr id="5" name="Speech Bubble: Rectangle with Corners Rounded 4">
            <a:extLst>
              <a:ext uri="{FF2B5EF4-FFF2-40B4-BE49-F238E27FC236}">
                <a16:creationId xmlns:a16="http://schemas.microsoft.com/office/drawing/2014/main" id="{AE42A6C7-A7CD-4F9E-B5B0-E0C15CD252AA}"/>
              </a:ext>
            </a:extLst>
          </p:cNvPr>
          <p:cNvSpPr/>
          <p:nvPr/>
        </p:nvSpPr>
        <p:spPr>
          <a:xfrm>
            <a:off x="4676172" y="1549831"/>
            <a:ext cx="3970117" cy="3549110"/>
          </a:xfrm>
          <a:prstGeom prst="wedgeRoundRectCallout">
            <a:avLst/>
          </a:prstGeom>
          <a:solidFill>
            <a:srgbClr val="008C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latin typeface="Arial" panose="020B0604020202020204" pitchFamily="34" charset="0"/>
                <a:cs typeface="Arial" panose="020B0604020202020204" pitchFamily="34" charset="0"/>
              </a:rPr>
              <a:t>Champion Tips: </a:t>
            </a:r>
          </a:p>
          <a:p>
            <a:endParaRPr lang="en-US" sz="1400" b="1"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Does the board have a theme? An activity or challenge, a well-being focus or motivational quote are great starters. </a:t>
            </a:r>
          </a:p>
          <a:p>
            <a:pPr marL="285750" lvl="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Have you highlighted content you consider most important? </a:t>
            </a:r>
          </a:p>
          <a:p>
            <a:pPr marL="285750" lvl="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Be aware of including too much</a:t>
            </a:r>
          </a:p>
          <a:p>
            <a:pPr marL="285750" lvl="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Ask yourself, what do I want to make most visible? </a:t>
            </a:r>
          </a:p>
          <a:p>
            <a:pPr marL="285750" lvl="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It can be powerful to document the experience of your group. </a:t>
            </a:r>
          </a:p>
          <a:p>
            <a:pPr marL="285750" lvl="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If you have time, “test” the board with your teammates.</a:t>
            </a:r>
          </a:p>
        </p:txBody>
      </p:sp>
    </p:spTree>
    <p:extLst>
      <p:ext uri="{BB962C8B-B14F-4D97-AF65-F5344CB8AC3E}">
        <p14:creationId xmlns:p14="http://schemas.microsoft.com/office/powerpoint/2010/main" val="452217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5D31A-62E6-4C53-ADE8-07D6C37FF02F}"/>
              </a:ext>
            </a:extLst>
          </p:cNvPr>
          <p:cNvSpPr>
            <a:spLocks noGrp="1"/>
          </p:cNvSpPr>
          <p:nvPr>
            <p:ph type="title"/>
          </p:nvPr>
        </p:nvSpPr>
        <p:spPr/>
        <p:txBody>
          <a:bodyPr/>
          <a:lstStyle/>
          <a:p>
            <a:r>
              <a:rPr lang="en-US" dirty="0"/>
              <a:t>Host a LiveWELL Activity </a:t>
            </a:r>
          </a:p>
        </p:txBody>
      </p:sp>
      <p:sp>
        <p:nvSpPr>
          <p:cNvPr id="3" name="Content Placeholder 2">
            <a:extLst>
              <a:ext uri="{FF2B5EF4-FFF2-40B4-BE49-F238E27FC236}">
                <a16:creationId xmlns:a16="http://schemas.microsoft.com/office/drawing/2014/main" id="{4AC86FF7-3617-4FEE-9125-0440200CED22}"/>
              </a:ext>
            </a:extLst>
          </p:cNvPr>
          <p:cNvSpPr>
            <a:spLocks noGrp="1"/>
          </p:cNvSpPr>
          <p:nvPr>
            <p:ph idx="1"/>
          </p:nvPr>
        </p:nvSpPr>
        <p:spPr>
          <a:xfrm>
            <a:off x="195943" y="1468264"/>
            <a:ext cx="8788902" cy="871980"/>
          </a:xfrm>
        </p:spPr>
        <p:txBody>
          <a:bodyPr>
            <a:normAutofit fontScale="92500"/>
          </a:bodyPr>
          <a:lstStyle/>
          <a:p>
            <a:pPr marL="0" indent="0">
              <a:lnSpc>
                <a:spcPct val="110000"/>
              </a:lnSpc>
              <a:spcBef>
                <a:spcPts val="0"/>
              </a:spcBef>
              <a:buNone/>
            </a:pPr>
            <a:r>
              <a:rPr lang="en-US" sz="1800" dirty="0">
                <a:solidFill>
                  <a:schemeClr val="tx1"/>
                </a:solidFill>
              </a:rPr>
              <a:t>A LiveWELL activity supports teammate engagement. We encourage you to plan one activity per quarter using </a:t>
            </a:r>
            <a:r>
              <a:rPr lang="en-US" sz="1800" dirty="0">
                <a:solidFill>
                  <a:schemeClr val="tx1"/>
                </a:solidFill>
                <a:hlinkClick r:id="rId2" action="ppaction://hlinksldjump"/>
              </a:rPr>
              <a:t>Champion resources</a:t>
            </a:r>
            <a:r>
              <a:rPr lang="en-US" sz="1800" dirty="0">
                <a:solidFill>
                  <a:schemeClr val="tx1"/>
                </a:solidFill>
              </a:rPr>
              <a:t>. Here are a few examples to get started: </a:t>
            </a:r>
          </a:p>
        </p:txBody>
      </p:sp>
      <p:sp>
        <p:nvSpPr>
          <p:cNvPr id="5" name="TextBox 4">
            <a:extLst>
              <a:ext uri="{FF2B5EF4-FFF2-40B4-BE49-F238E27FC236}">
                <a16:creationId xmlns:a16="http://schemas.microsoft.com/office/drawing/2014/main" id="{745DC4ED-4FBA-4815-ADCE-1EA65CA87DE0}"/>
              </a:ext>
            </a:extLst>
          </p:cNvPr>
          <p:cNvSpPr txBox="1"/>
          <p:nvPr/>
        </p:nvSpPr>
        <p:spPr>
          <a:xfrm>
            <a:off x="353291" y="2504209"/>
            <a:ext cx="3470564" cy="2554545"/>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On-site: </a:t>
            </a:r>
          </a:p>
          <a:p>
            <a:pPr marL="285750" lvl="0" indent="-285750">
              <a:lnSpc>
                <a:spcPct val="100000"/>
              </a:lnSpc>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Group walk or exercise session outdoors </a:t>
            </a:r>
          </a:p>
          <a:p>
            <a:pPr marL="285750" lvl="0" indent="-285750">
              <a:lnSpc>
                <a:spcPct val="100000"/>
              </a:lnSpc>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Scheduled stretch breaks</a:t>
            </a:r>
          </a:p>
          <a:p>
            <a:pPr marL="285750" lvl="0" indent="-285750">
              <a:lnSpc>
                <a:spcPct val="100000"/>
              </a:lnSpc>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Walking meeting outdoors</a:t>
            </a:r>
          </a:p>
          <a:p>
            <a:pPr marL="285750" lvl="0" indent="-285750">
              <a:lnSpc>
                <a:spcPct val="100000"/>
              </a:lnSpc>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Volunteer project through Community Benefit </a:t>
            </a:r>
          </a:p>
          <a:p>
            <a:pPr lvl="0">
              <a:lnSpc>
                <a:spcPct val="100000"/>
              </a:lnSpc>
              <a:spcBef>
                <a:spcPts val="0"/>
              </a:spcBef>
            </a:pPr>
            <a:endParaRPr lang="en-US" sz="1600" dirty="0">
              <a:latin typeface="Arial" panose="020B0604020202020204" pitchFamily="34" charset="0"/>
              <a:cs typeface="Arial" panose="020B0604020202020204" pitchFamily="34" charset="0"/>
            </a:endParaRPr>
          </a:p>
          <a:p>
            <a:endParaRPr lang="en-US" dirty="0"/>
          </a:p>
        </p:txBody>
      </p:sp>
      <p:sp>
        <p:nvSpPr>
          <p:cNvPr id="6" name="TextBox 5">
            <a:extLst>
              <a:ext uri="{FF2B5EF4-FFF2-40B4-BE49-F238E27FC236}">
                <a16:creationId xmlns:a16="http://schemas.microsoft.com/office/drawing/2014/main" id="{062B814A-88C4-432C-8729-B1511C2D90AA}"/>
              </a:ext>
            </a:extLst>
          </p:cNvPr>
          <p:cNvSpPr txBox="1"/>
          <p:nvPr/>
        </p:nvSpPr>
        <p:spPr>
          <a:xfrm>
            <a:off x="4229100" y="2504209"/>
            <a:ext cx="3231573" cy="2308324"/>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Virtual: </a:t>
            </a:r>
          </a:p>
          <a:p>
            <a:pPr marL="285750" lvl="0" indent="-285750">
              <a:lnSpc>
                <a:spcPct val="100000"/>
              </a:lnSpc>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Healthy lunch-and-learn</a:t>
            </a:r>
          </a:p>
          <a:p>
            <a:pPr marL="285750" lvl="0" indent="-285750">
              <a:lnSpc>
                <a:spcPct val="100000"/>
              </a:lnSpc>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Group fitness session</a:t>
            </a:r>
          </a:p>
          <a:p>
            <a:pPr marL="285750" lvl="0" indent="-285750">
              <a:lnSpc>
                <a:spcPct val="100000"/>
              </a:lnSpc>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LiveWELL Challenge </a:t>
            </a:r>
          </a:p>
          <a:p>
            <a:pPr marL="285750" lvl="0" indent="-285750">
              <a:lnSpc>
                <a:spcPct val="100000"/>
              </a:lnSpc>
              <a:spcBef>
                <a:spcPts val="0"/>
              </a:spcBef>
              <a:buFont typeface="Arial" panose="020B0604020202020204" pitchFamily="34" charset="0"/>
              <a:buChar char="•"/>
            </a:pPr>
            <a:r>
              <a:rPr lang="en-US" dirty="0">
                <a:latin typeface="Arial" panose="020B0604020202020204" pitchFamily="34" charset="0"/>
                <a:cs typeface="Arial" panose="020B0604020202020204" pitchFamily="34" charset="0"/>
              </a:rPr>
              <a:t>Healthy media (book, podcast, </a:t>
            </a:r>
            <a:r>
              <a:rPr lang="en-US" dirty="0" err="1">
                <a:latin typeface="Arial" panose="020B0604020202020204" pitchFamily="34" charset="0"/>
                <a:cs typeface="Arial" panose="020B0604020202020204" pitchFamily="34" charset="0"/>
              </a:rPr>
              <a:t>docu</a:t>
            </a:r>
            <a:r>
              <a:rPr lang="en-US" dirty="0">
                <a:latin typeface="Arial" panose="020B0604020202020204" pitchFamily="34" charset="0"/>
                <a:cs typeface="Arial" panose="020B0604020202020204" pitchFamily="34" charset="0"/>
              </a:rPr>
              <a:t>-series) club </a:t>
            </a:r>
          </a:p>
          <a:p>
            <a:pPr marL="285750" lvl="0" indent="-285750">
              <a:lnSpc>
                <a:spcPct val="100000"/>
              </a:lnSpc>
              <a:spcBef>
                <a:spcPts val="0"/>
              </a:spcBef>
              <a:buFont typeface="Arial" panose="020B0604020202020204" pitchFamily="34" charset="0"/>
              <a:buChar char="•"/>
            </a:pPr>
            <a:endParaRPr lang="en-US" dirty="0"/>
          </a:p>
          <a:p>
            <a:endParaRPr lang="en-US" dirty="0"/>
          </a:p>
        </p:txBody>
      </p:sp>
      <p:sp>
        <p:nvSpPr>
          <p:cNvPr id="7" name="TextBox 6">
            <a:extLst>
              <a:ext uri="{FF2B5EF4-FFF2-40B4-BE49-F238E27FC236}">
                <a16:creationId xmlns:a16="http://schemas.microsoft.com/office/drawing/2014/main" id="{0269CEAE-2EA8-4B56-9139-BD6BFA535F2E}"/>
              </a:ext>
            </a:extLst>
          </p:cNvPr>
          <p:cNvSpPr txBox="1"/>
          <p:nvPr/>
        </p:nvSpPr>
        <p:spPr>
          <a:xfrm>
            <a:off x="195943" y="4627867"/>
            <a:ext cx="8480466" cy="144655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Use the </a:t>
            </a:r>
            <a:r>
              <a:rPr lang="en-US" dirty="0">
                <a:latin typeface="Arial" panose="020B0604020202020204" pitchFamily="34" charset="0"/>
                <a:cs typeface="Arial" panose="020B0604020202020204" pitchFamily="34" charset="0"/>
                <a:hlinkClick r:id="rId3" action="ppaction://hlinksldjump"/>
              </a:rPr>
              <a:t>Microsoft Teams webinars </a:t>
            </a:r>
            <a:r>
              <a:rPr lang="en-US" dirty="0">
                <a:latin typeface="Arial" panose="020B0604020202020204" pitchFamily="34" charset="0"/>
                <a:cs typeface="Arial" panose="020B0604020202020204" pitchFamily="34" charset="0"/>
              </a:rPr>
              <a:t>to set up your LiveWELL channel.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If on-site, follow </a:t>
            </a:r>
            <a:r>
              <a:rPr lang="en-US" dirty="0" err="1">
                <a:latin typeface="Arial" panose="020B0604020202020204" pitchFamily="34" charset="0"/>
                <a:cs typeface="Arial" panose="020B0604020202020204" pitchFamily="34" charset="0"/>
              </a:rPr>
              <a:t>Covid</a:t>
            </a:r>
            <a:r>
              <a:rPr lang="en-US" dirty="0">
                <a:latin typeface="Arial" panose="020B0604020202020204" pitchFamily="34" charset="0"/>
                <a:cs typeface="Arial" panose="020B0604020202020204" pitchFamily="34" charset="0"/>
              </a:rPr>
              <a:t>-safe guidelines for group gatherings. Outdoors options include facility walking trails, available on the </a:t>
            </a:r>
            <a:r>
              <a:rPr lang="en-US" dirty="0">
                <a:latin typeface="Arial" panose="020B0604020202020204" pitchFamily="34" charset="0"/>
                <a:cs typeface="Arial" panose="020B0604020202020204" pitchFamily="34" charset="0"/>
                <a:hlinkClick r:id="rId4"/>
              </a:rPr>
              <a:t>LiveWELL resources web page</a:t>
            </a:r>
            <a:r>
              <a:rPr lang="en-US" dirty="0">
                <a:latin typeface="Arial" panose="020B0604020202020204" pitchFamily="34" charset="0"/>
                <a:cs typeface="Arial" panose="020B0604020202020204" pitchFamily="34" charset="0"/>
              </a:rPr>
              <a:t>. </a:t>
            </a:r>
          </a:p>
          <a:p>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2099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CA2DD-08FD-4794-AE95-DA26433D1074}"/>
              </a:ext>
            </a:extLst>
          </p:cNvPr>
          <p:cNvSpPr>
            <a:spLocks noGrp="1"/>
          </p:cNvSpPr>
          <p:nvPr>
            <p:ph type="title"/>
          </p:nvPr>
        </p:nvSpPr>
        <p:spPr/>
        <p:txBody>
          <a:bodyPr/>
          <a:lstStyle/>
          <a:p>
            <a:r>
              <a:rPr lang="en-US" dirty="0"/>
              <a:t>Host a LiveWELL Activity: Checklist</a:t>
            </a:r>
          </a:p>
        </p:txBody>
      </p:sp>
      <p:sp>
        <p:nvSpPr>
          <p:cNvPr id="3" name="Content Placeholder 2">
            <a:extLst>
              <a:ext uri="{FF2B5EF4-FFF2-40B4-BE49-F238E27FC236}">
                <a16:creationId xmlns:a16="http://schemas.microsoft.com/office/drawing/2014/main" id="{2508E889-FEA5-44DA-92F9-39E910B4E618}"/>
              </a:ext>
            </a:extLst>
          </p:cNvPr>
          <p:cNvSpPr>
            <a:spLocks noGrp="1"/>
          </p:cNvSpPr>
          <p:nvPr>
            <p:ph idx="1"/>
          </p:nvPr>
        </p:nvSpPr>
        <p:spPr>
          <a:xfrm>
            <a:off x="72736" y="1177872"/>
            <a:ext cx="8912109" cy="6261314"/>
          </a:xfrm>
        </p:spPr>
        <p:txBody>
          <a:bodyPr>
            <a:normAutofit fontScale="40000" lnSpcReduction="20000"/>
          </a:bodyPr>
          <a:lstStyle/>
          <a:p>
            <a:pPr>
              <a:lnSpc>
                <a:spcPct val="120000"/>
              </a:lnSpc>
              <a:spcBef>
                <a:spcPts val="0"/>
              </a:spcBef>
              <a:buFont typeface="Wingdings" panose="05000000000000000000" pitchFamily="2" charset="2"/>
              <a:buChar char="ü"/>
            </a:pPr>
            <a:r>
              <a:rPr lang="en-US" sz="3500" b="1" dirty="0"/>
              <a:t>Identify the activity. </a:t>
            </a:r>
            <a:r>
              <a:rPr lang="en-US" sz="3500" dirty="0"/>
              <a:t>Survey your team regarding interests and availability. This </a:t>
            </a:r>
            <a:r>
              <a:rPr lang="en-US" sz="3500" dirty="0">
                <a:hlinkClick r:id="rId2"/>
              </a:rPr>
              <a:t>survey template </a:t>
            </a:r>
            <a:r>
              <a:rPr lang="en-US" sz="3500" dirty="0"/>
              <a:t>is available to use and edit for your team. Microsoft Forms in  </a:t>
            </a:r>
            <a:r>
              <a:rPr lang="en-US" sz="3500" u="sng" dirty="0">
                <a:hlinkClick r:id="rId3"/>
              </a:rPr>
              <a:t>Office 365</a:t>
            </a:r>
            <a:r>
              <a:rPr lang="en-US" sz="3500" dirty="0"/>
              <a:t> can help build a survey as well. Once in Microsoft Forms, click the question mark icon in the top right corner for a step-by-step guide.  </a:t>
            </a:r>
          </a:p>
          <a:p>
            <a:pPr>
              <a:lnSpc>
                <a:spcPct val="120000"/>
              </a:lnSpc>
              <a:spcBef>
                <a:spcPts val="0"/>
              </a:spcBef>
              <a:buFont typeface="Wingdings" panose="05000000000000000000" pitchFamily="2" charset="2"/>
              <a:buChar char="ü"/>
            </a:pPr>
            <a:endParaRPr lang="en-US" sz="3500" dirty="0"/>
          </a:p>
          <a:p>
            <a:pPr>
              <a:lnSpc>
                <a:spcPct val="120000"/>
              </a:lnSpc>
              <a:spcBef>
                <a:spcPts val="0"/>
              </a:spcBef>
              <a:buFont typeface="Wingdings" panose="05000000000000000000" pitchFamily="2" charset="2"/>
              <a:buChar char="ü"/>
            </a:pPr>
            <a:r>
              <a:rPr lang="en-US" sz="3500" b="1" dirty="0"/>
              <a:t>Review the activity with your Leader. </a:t>
            </a:r>
            <a:r>
              <a:rPr lang="en-US" sz="3500" dirty="0"/>
              <a:t>Consider safety guidelines, time commitments, facility approvals, supplies and additional support needed. </a:t>
            </a:r>
          </a:p>
          <a:p>
            <a:pPr marL="342882" lvl="1" indent="0">
              <a:lnSpc>
                <a:spcPct val="120000"/>
              </a:lnSpc>
              <a:spcBef>
                <a:spcPts val="0"/>
              </a:spcBef>
              <a:buNone/>
            </a:pPr>
            <a:endParaRPr lang="en-US" sz="3500" dirty="0"/>
          </a:p>
          <a:p>
            <a:pPr>
              <a:lnSpc>
                <a:spcPct val="120000"/>
              </a:lnSpc>
              <a:spcBef>
                <a:spcPts val="0"/>
              </a:spcBef>
              <a:buFont typeface="Wingdings" panose="05000000000000000000" pitchFamily="2" charset="2"/>
              <a:buChar char="ü"/>
            </a:pPr>
            <a:r>
              <a:rPr lang="en-US" sz="3500" b="1" dirty="0"/>
              <a:t>Pick a day, time and location. </a:t>
            </a:r>
            <a:r>
              <a:rPr lang="en-US" sz="3500" dirty="0"/>
              <a:t>Aim for 4 weeks prior to the event.</a:t>
            </a:r>
            <a:r>
              <a:rPr lang="en-US" sz="3500" b="1" dirty="0"/>
              <a:t> </a:t>
            </a:r>
            <a:endParaRPr lang="en-US" sz="3500" dirty="0"/>
          </a:p>
          <a:p>
            <a:pPr lvl="1">
              <a:lnSpc>
                <a:spcPct val="120000"/>
              </a:lnSpc>
              <a:spcBef>
                <a:spcPts val="0"/>
              </a:spcBef>
            </a:pPr>
            <a:r>
              <a:rPr lang="en-US" sz="3500" dirty="0"/>
              <a:t>Reserve your space and equipment if needed. </a:t>
            </a:r>
          </a:p>
          <a:p>
            <a:pPr lvl="1">
              <a:lnSpc>
                <a:spcPct val="120000"/>
              </a:lnSpc>
              <a:spcBef>
                <a:spcPts val="0"/>
              </a:spcBef>
            </a:pPr>
            <a:r>
              <a:rPr lang="en-US" sz="3500" dirty="0"/>
              <a:t>Announce in a team huddle and send a calendar invite. </a:t>
            </a:r>
          </a:p>
          <a:p>
            <a:pPr lvl="1">
              <a:lnSpc>
                <a:spcPct val="120000"/>
              </a:lnSpc>
              <a:spcBef>
                <a:spcPts val="0"/>
              </a:spcBef>
            </a:pPr>
            <a:endParaRPr lang="en-US" sz="3500" dirty="0"/>
          </a:p>
          <a:p>
            <a:pPr>
              <a:lnSpc>
                <a:spcPct val="120000"/>
              </a:lnSpc>
              <a:spcBef>
                <a:spcPts val="0"/>
              </a:spcBef>
              <a:buFont typeface="Wingdings" panose="05000000000000000000" pitchFamily="2" charset="2"/>
              <a:buChar char="ü"/>
            </a:pPr>
            <a:r>
              <a:rPr lang="en-US" sz="3500" b="1" dirty="0"/>
              <a:t>Gather participant information</a:t>
            </a:r>
            <a:r>
              <a:rPr lang="en-US" sz="3500" dirty="0"/>
              <a:t>. Place a sign-up sheet in on your LiveWELL board and/or Teams channel. </a:t>
            </a:r>
          </a:p>
          <a:p>
            <a:pPr marL="0" indent="0">
              <a:lnSpc>
                <a:spcPct val="120000"/>
              </a:lnSpc>
              <a:spcBef>
                <a:spcPts val="0"/>
              </a:spcBef>
              <a:buNone/>
            </a:pPr>
            <a:endParaRPr lang="en-US" sz="3500" dirty="0"/>
          </a:p>
          <a:p>
            <a:pPr>
              <a:lnSpc>
                <a:spcPct val="120000"/>
              </a:lnSpc>
              <a:spcBef>
                <a:spcPts val="0"/>
              </a:spcBef>
              <a:buFont typeface="Wingdings" panose="05000000000000000000" pitchFamily="2" charset="2"/>
              <a:buChar char="ü"/>
            </a:pPr>
            <a:r>
              <a:rPr lang="en-US" sz="3500" b="1" dirty="0"/>
              <a:t>Encourage team participation. H</a:t>
            </a:r>
            <a:r>
              <a:rPr lang="en-US" sz="3500" dirty="0"/>
              <a:t>uddle announcements, your board, email and Teams chat. </a:t>
            </a:r>
          </a:p>
          <a:p>
            <a:pPr marL="0" indent="0">
              <a:lnSpc>
                <a:spcPct val="120000"/>
              </a:lnSpc>
              <a:spcBef>
                <a:spcPts val="0"/>
              </a:spcBef>
              <a:buNone/>
            </a:pPr>
            <a:endParaRPr lang="en-US" sz="3500" dirty="0"/>
          </a:p>
          <a:p>
            <a:pPr>
              <a:lnSpc>
                <a:spcPct val="120000"/>
              </a:lnSpc>
              <a:spcBef>
                <a:spcPts val="0"/>
              </a:spcBef>
              <a:buFont typeface="Wingdings" panose="05000000000000000000" pitchFamily="2" charset="2"/>
              <a:buChar char="ü"/>
            </a:pPr>
            <a:r>
              <a:rPr lang="en-US" sz="3500" b="1" dirty="0"/>
              <a:t>Confirm and purchase supplies needed</a:t>
            </a:r>
            <a:endParaRPr lang="en-US" sz="3500" dirty="0"/>
          </a:p>
          <a:p>
            <a:pPr lvl="1">
              <a:lnSpc>
                <a:spcPct val="120000"/>
              </a:lnSpc>
              <a:spcBef>
                <a:spcPts val="0"/>
              </a:spcBef>
            </a:pPr>
            <a:r>
              <a:rPr lang="en-US" sz="3500" dirty="0"/>
              <a:t>Activity prizes: work with your Leader to determine if </a:t>
            </a:r>
            <a:r>
              <a:rPr lang="en-US" sz="3500" u="sng" dirty="0">
                <a:hlinkClick r:id="rId4"/>
              </a:rPr>
              <a:t>Teammate Proud Store</a:t>
            </a:r>
            <a:r>
              <a:rPr lang="en-US" sz="3500" dirty="0"/>
              <a:t> items can be purchased. </a:t>
            </a:r>
          </a:p>
          <a:p>
            <a:pPr lvl="1">
              <a:lnSpc>
                <a:spcPct val="120000"/>
              </a:lnSpc>
              <a:spcBef>
                <a:spcPts val="0"/>
              </a:spcBef>
            </a:pPr>
            <a:r>
              <a:rPr lang="en-US" sz="3500" dirty="0"/>
              <a:t>Miscellaneous items specific to event. </a:t>
            </a:r>
          </a:p>
          <a:p>
            <a:pPr marL="342882" lvl="1" indent="0">
              <a:lnSpc>
                <a:spcPct val="120000"/>
              </a:lnSpc>
              <a:spcBef>
                <a:spcPts val="0"/>
              </a:spcBef>
              <a:buNone/>
            </a:pPr>
            <a:endParaRPr lang="en-US" sz="3500" dirty="0"/>
          </a:p>
          <a:p>
            <a:pPr>
              <a:lnSpc>
                <a:spcPct val="120000"/>
              </a:lnSpc>
              <a:spcBef>
                <a:spcPts val="0"/>
              </a:spcBef>
              <a:buFont typeface="Wingdings" panose="05000000000000000000" pitchFamily="2" charset="2"/>
              <a:buChar char="ü"/>
            </a:pPr>
            <a:r>
              <a:rPr lang="en-US" sz="3500" b="1" dirty="0"/>
              <a:t>Share your team story </a:t>
            </a:r>
            <a:r>
              <a:rPr lang="en-US" sz="3500" dirty="0"/>
              <a:t>on the </a:t>
            </a:r>
            <a:r>
              <a:rPr lang="en-US" sz="3500" u="sng" dirty="0">
                <a:hlinkClick r:id="rId5"/>
              </a:rPr>
              <a:t>LiveWELL Champions Yammer page.</a:t>
            </a:r>
            <a:r>
              <a:rPr lang="en-US" sz="3500" dirty="0"/>
              <a:t> </a:t>
            </a:r>
          </a:p>
          <a:p>
            <a:pPr lvl="1">
              <a:lnSpc>
                <a:spcPct val="120000"/>
              </a:lnSpc>
              <a:spcBef>
                <a:spcPts val="0"/>
              </a:spcBef>
            </a:pPr>
            <a:r>
              <a:rPr lang="en-US" sz="3500" dirty="0"/>
              <a:t>Encourage your teammates to post on the </a:t>
            </a:r>
            <a:r>
              <a:rPr lang="en-US" sz="3500" u="sng" dirty="0">
                <a:hlinkClick r:id="rId6"/>
              </a:rPr>
              <a:t>LiveWELL Yammer page</a:t>
            </a:r>
            <a:r>
              <a:rPr lang="en-US" sz="3500" dirty="0"/>
              <a:t> and other relevant Yammer groups. </a:t>
            </a:r>
          </a:p>
          <a:p>
            <a:pPr lvl="1">
              <a:lnSpc>
                <a:spcPct val="120000"/>
              </a:lnSpc>
              <a:spcBef>
                <a:spcPts val="0"/>
              </a:spcBef>
            </a:pPr>
            <a:r>
              <a:rPr lang="en-US" sz="3500" dirty="0"/>
              <a:t>Find more resources on </a:t>
            </a:r>
            <a:r>
              <a:rPr lang="en-US" sz="3500" dirty="0">
                <a:hlinkClick r:id="rId7" action="ppaction://hlinksldjump"/>
              </a:rPr>
              <a:t>how to use Yammer</a:t>
            </a:r>
            <a:r>
              <a:rPr lang="en-US" sz="3500" dirty="0"/>
              <a:t>. </a:t>
            </a:r>
          </a:p>
          <a:p>
            <a:pPr marL="342882" lvl="1" indent="0">
              <a:lnSpc>
                <a:spcPct val="120000"/>
              </a:lnSpc>
              <a:spcBef>
                <a:spcPts val="0"/>
              </a:spcBef>
              <a:buNone/>
            </a:pPr>
            <a:endParaRPr lang="en-US" sz="3500" dirty="0"/>
          </a:p>
          <a:p>
            <a:pPr>
              <a:lnSpc>
                <a:spcPct val="120000"/>
              </a:lnSpc>
              <a:spcBef>
                <a:spcPts val="0"/>
              </a:spcBef>
              <a:buFont typeface="Wingdings" panose="05000000000000000000" pitchFamily="2" charset="2"/>
              <a:buChar char="ü"/>
            </a:pPr>
            <a:r>
              <a:rPr lang="en-US" sz="3500" b="1" dirty="0"/>
              <a:t>Evaluate. </a:t>
            </a:r>
            <a:r>
              <a:rPr lang="en-US" sz="3500" dirty="0"/>
              <a:t>Follow up with your teammates for feedback and recommendations.</a:t>
            </a:r>
          </a:p>
          <a:p>
            <a:endParaRPr lang="en-US" dirty="0"/>
          </a:p>
          <a:p>
            <a:endParaRPr lang="en-US" sz="1700" dirty="0"/>
          </a:p>
          <a:p>
            <a:endParaRPr lang="en-US" b="1" dirty="0"/>
          </a:p>
          <a:p>
            <a:endParaRPr lang="en-US" dirty="0"/>
          </a:p>
          <a:p>
            <a:pPr>
              <a:buFont typeface="Wingdings" panose="05000000000000000000" pitchFamily="2" charset="2"/>
              <a:buChar char="ü"/>
            </a:pPr>
            <a:endParaRPr lang="en-US" dirty="0"/>
          </a:p>
          <a:p>
            <a:pPr marL="0" indent="0">
              <a:buNone/>
            </a:pPr>
            <a:endParaRPr lang="en-US" dirty="0"/>
          </a:p>
        </p:txBody>
      </p:sp>
    </p:spTree>
    <p:extLst>
      <p:ext uri="{BB962C8B-B14F-4D97-AF65-F5344CB8AC3E}">
        <p14:creationId xmlns:p14="http://schemas.microsoft.com/office/powerpoint/2010/main" val="3915882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78576-898B-4A08-934A-F94A668C03AA}"/>
              </a:ext>
            </a:extLst>
          </p:cNvPr>
          <p:cNvSpPr>
            <a:spLocks noGrp="1"/>
          </p:cNvSpPr>
          <p:nvPr>
            <p:ph type="title"/>
          </p:nvPr>
        </p:nvSpPr>
        <p:spPr/>
        <p:txBody>
          <a:bodyPr/>
          <a:lstStyle/>
          <a:p>
            <a:r>
              <a:rPr lang="en-US" dirty="0"/>
              <a:t>Compassion Champions</a:t>
            </a:r>
          </a:p>
        </p:txBody>
      </p:sp>
      <p:sp>
        <p:nvSpPr>
          <p:cNvPr id="3" name="Content Placeholder 2">
            <a:extLst>
              <a:ext uri="{FF2B5EF4-FFF2-40B4-BE49-F238E27FC236}">
                <a16:creationId xmlns:a16="http://schemas.microsoft.com/office/drawing/2014/main" id="{78F33C5E-8128-4F8C-824C-C4AD465B95FD}"/>
              </a:ext>
            </a:extLst>
          </p:cNvPr>
          <p:cNvSpPr>
            <a:spLocks noGrp="1"/>
          </p:cNvSpPr>
          <p:nvPr>
            <p:ph idx="1"/>
          </p:nvPr>
        </p:nvSpPr>
        <p:spPr>
          <a:xfrm>
            <a:off x="195943" y="1301858"/>
            <a:ext cx="8788902" cy="4875105"/>
          </a:xfrm>
        </p:spPr>
        <p:txBody>
          <a:bodyPr/>
          <a:lstStyle/>
          <a:p>
            <a:pPr marL="0" indent="0">
              <a:lnSpc>
                <a:spcPct val="100000"/>
              </a:lnSpc>
              <a:spcBef>
                <a:spcPts val="0"/>
              </a:spcBef>
              <a:buNone/>
            </a:pPr>
            <a:r>
              <a:rPr lang="en-US" sz="1800" dirty="0"/>
              <a:t>Compassion Champions are an extension of LiveWELL Champions (some of you may be both). Preventing Compassion Fatigue, providing Code Lavender Events and assisting teammates to resilience resources are the main roles of compassion champions. Compassion Champions can also receive incentive credit for Personal Well-Being as LiveWELL Champions by completing a </a:t>
            </a:r>
            <a:r>
              <a:rPr lang="en-US" sz="1800" dirty="0">
                <a:hlinkClick r:id="rId2" action="ppaction://hlinksldjump"/>
              </a:rPr>
              <a:t>self reported set of questions</a:t>
            </a:r>
            <a:r>
              <a:rPr lang="en-US" sz="1800" dirty="0"/>
              <a:t> in their LiveWELL portal.</a:t>
            </a:r>
          </a:p>
          <a:p>
            <a:pPr marL="0" indent="0">
              <a:lnSpc>
                <a:spcPct val="100000"/>
              </a:lnSpc>
              <a:spcBef>
                <a:spcPts val="0"/>
              </a:spcBef>
              <a:buNone/>
            </a:pPr>
            <a:endParaRPr lang="en-US" sz="1800" dirty="0"/>
          </a:p>
          <a:p>
            <a:pPr marL="0" indent="0">
              <a:lnSpc>
                <a:spcPct val="100000"/>
              </a:lnSpc>
              <a:spcBef>
                <a:spcPts val="0"/>
              </a:spcBef>
              <a:buNone/>
            </a:pPr>
            <a:r>
              <a:rPr lang="en-US" sz="1800" dirty="0">
                <a:hlinkClick r:id="rId3"/>
              </a:rPr>
              <a:t>Compassion Champion-Code Lavender Information</a:t>
            </a:r>
            <a:endParaRPr lang="en-US" sz="1800" dirty="0"/>
          </a:p>
          <a:p>
            <a:pPr marL="0" indent="0">
              <a:lnSpc>
                <a:spcPct val="100000"/>
              </a:lnSpc>
              <a:spcBef>
                <a:spcPts val="0"/>
              </a:spcBef>
              <a:buNone/>
            </a:pPr>
            <a:r>
              <a:rPr lang="en-US" sz="1800" dirty="0">
                <a:hlinkClick r:id="rId4"/>
              </a:rPr>
              <a:t>Connect with Compassion Champions on Yammer</a:t>
            </a:r>
            <a:endParaRPr lang="en-US" sz="1800" dirty="0"/>
          </a:p>
          <a:p>
            <a:pPr marL="0" indent="0" algn="ctr">
              <a:buNone/>
            </a:pPr>
            <a:endParaRPr lang="en-US" dirty="0"/>
          </a:p>
          <a:p>
            <a:pPr marL="0" indent="0">
              <a:buNone/>
            </a:pPr>
            <a:endParaRPr lang="en-US" dirty="0"/>
          </a:p>
          <a:p>
            <a:pPr marL="0" indent="0">
              <a:buNone/>
            </a:pPr>
            <a:endParaRPr lang="en-US" dirty="0"/>
          </a:p>
        </p:txBody>
      </p:sp>
      <p:pic>
        <p:nvPicPr>
          <p:cNvPr id="5" name="Picture 4" descr="A picture containing light&#10;&#10;Description automatically generated">
            <a:extLst>
              <a:ext uri="{FF2B5EF4-FFF2-40B4-BE49-F238E27FC236}">
                <a16:creationId xmlns:a16="http://schemas.microsoft.com/office/drawing/2014/main" id="{0B79B5FF-FFA4-4651-A794-81024DCFD4E5}"/>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324745" y="4019874"/>
            <a:ext cx="4494509" cy="2157089"/>
          </a:xfrm>
          <a:prstGeom prst="rect">
            <a:avLst/>
          </a:prstGeom>
        </p:spPr>
      </p:pic>
    </p:spTree>
    <p:extLst>
      <p:ext uri="{BB962C8B-B14F-4D97-AF65-F5344CB8AC3E}">
        <p14:creationId xmlns:p14="http://schemas.microsoft.com/office/powerpoint/2010/main" val="372257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F0989-ED9B-43DE-B3A7-97B80595674E}"/>
              </a:ext>
            </a:extLst>
          </p:cNvPr>
          <p:cNvSpPr>
            <a:spLocks noGrp="1"/>
          </p:cNvSpPr>
          <p:nvPr>
            <p:ph type="title"/>
          </p:nvPr>
        </p:nvSpPr>
        <p:spPr/>
        <p:txBody>
          <a:bodyPr/>
          <a:lstStyle/>
          <a:p>
            <a:r>
              <a:rPr lang="en-US" dirty="0"/>
              <a:t>Using Yammer </a:t>
            </a:r>
          </a:p>
        </p:txBody>
      </p:sp>
      <p:sp>
        <p:nvSpPr>
          <p:cNvPr id="3" name="Content Placeholder 2">
            <a:extLst>
              <a:ext uri="{FF2B5EF4-FFF2-40B4-BE49-F238E27FC236}">
                <a16:creationId xmlns:a16="http://schemas.microsoft.com/office/drawing/2014/main" id="{08CEFE76-EB19-4EA0-9652-DA2D8465D208}"/>
              </a:ext>
            </a:extLst>
          </p:cNvPr>
          <p:cNvSpPr>
            <a:spLocks noGrp="1"/>
          </p:cNvSpPr>
          <p:nvPr>
            <p:ph idx="1"/>
          </p:nvPr>
        </p:nvSpPr>
        <p:spPr>
          <a:xfrm>
            <a:off x="195943" y="1162373"/>
            <a:ext cx="8788902" cy="5014590"/>
          </a:xfrm>
        </p:spPr>
        <p:txBody>
          <a:bodyPr/>
          <a:lstStyle/>
          <a:p>
            <a:pPr marL="0" indent="0">
              <a:buNone/>
            </a:pPr>
            <a:r>
              <a:rPr lang="en-US" dirty="0"/>
              <a:t>Yammer can be a great internal social tool for teammates to connect, share experiences and get involved. We encourage you to share your team’s activities and achievements. This can also foster inspiration for others!  </a:t>
            </a:r>
          </a:p>
          <a:p>
            <a:pPr marL="0" indent="0">
              <a:buNone/>
            </a:pPr>
            <a:endParaRPr lang="en-US" dirty="0"/>
          </a:p>
          <a:p>
            <a:pPr marL="0" indent="0">
              <a:buNone/>
            </a:pPr>
            <a:r>
              <a:rPr lang="en-US" dirty="0"/>
              <a:t>Atrium Health’s </a:t>
            </a:r>
            <a:r>
              <a:rPr lang="en-US" dirty="0">
                <a:hlinkClick r:id="rId2"/>
              </a:rPr>
              <a:t>Yammer Q &amp; A Group </a:t>
            </a:r>
            <a:r>
              <a:rPr lang="en-US" dirty="0"/>
              <a:t>has info on how to use Yammer on desktop and your phone, and even create your own private Yammer group for your team. Plus, a new </a:t>
            </a:r>
            <a:r>
              <a:rPr lang="en-US" dirty="0">
                <a:hlinkClick r:id="rId3"/>
              </a:rPr>
              <a:t>add-in feature </a:t>
            </a:r>
            <a:r>
              <a:rPr lang="en-US" dirty="0"/>
              <a:t>to Microsoft Teams. If you can’t find what you’re looking for, post a question to the group. </a:t>
            </a:r>
          </a:p>
          <a:p>
            <a:pPr marL="0" indent="0">
              <a:buNone/>
            </a:pPr>
            <a:endParaRPr lang="en-US" dirty="0"/>
          </a:p>
          <a:p>
            <a:pPr marL="0" indent="0">
              <a:buNone/>
            </a:pPr>
            <a:r>
              <a:rPr lang="en-US" dirty="0"/>
              <a:t>You can find additional instructions for setting your desktop and phone through </a:t>
            </a:r>
            <a:r>
              <a:rPr lang="en-US" dirty="0">
                <a:hlinkClick r:id="rId4"/>
              </a:rPr>
              <a:t>Microsoft Support</a:t>
            </a:r>
            <a:r>
              <a:rPr lang="en-US" dirty="0"/>
              <a:t>. </a:t>
            </a:r>
          </a:p>
        </p:txBody>
      </p:sp>
    </p:spTree>
    <p:extLst>
      <p:ext uri="{BB962C8B-B14F-4D97-AF65-F5344CB8AC3E}">
        <p14:creationId xmlns:p14="http://schemas.microsoft.com/office/powerpoint/2010/main" val="69708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84E36-A32C-421B-A88F-CB16D4A9AEB4}"/>
              </a:ext>
            </a:extLst>
          </p:cNvPr>
          <p:cNvSpPr>
            <a:spLocks noGrp="1"/>
          </p:cNvSpPr>
          <p:nvPr>
            <p:ph type="title"/>
          </p:nvPr>
        </p:nvSpPr>
        <p:spPr/>
        <p:txBody>
          <a:bodyPr/>
          <a:lstStyle/>
          <a:p>
            <a:r>
              <a:rPr lang="en-US" dirty="0"/>
              <a:t>Forms and Surveys</a:t>
            </a:r>
          </a:p>
        </p:txBody>
      </p:sp>
      <p:sp>
        <p:nvSpPr>
          <p:cNvPr id="3" name="Content Placeholder 2">
            <a:extLst>
              <a:ext uri="{FF2B5EF4-FFF2-40B4-BE49-F238E27FC236}">
                <a16:creationId xmlns:a16="http://schemas.microsoft.com/office/drawing/2014/main" id="{BF5D3013-AC44-4212-9D96-3DB3E1B60673}"/>
              </a:ext>
            </a:extLst>
          </p:cNvPr>
          <p:cNvSpPr>
            <a:spLocks noGrp="1"/>
          </p:cNvSpPr>
          <p:nvPr>
            <p:ph idx="1"/>
          </p:nvPr>
        </p:nvSpPr>
        <p:spPr>
          <a:xfrm>
            <a:off x="195943" y="1177871"/>
            <a:ext cx="8788902" cy="4999092"/>
          </a:xfrm>
        </p:spPr>
        <p:txBody>
          <a:bodyPr/>
          <a:lstStyle/>
          <a:p>
            <a:pPr marL="0" indent="0">
              <a:buNone/>
            </a:pPr>
            <a:r>
              <a:rPr lang="en-US" b="1" dirty="0"/>
              <a:t>Teammate Interest Survey: </a:t>
            </a:r>
            <a:r>
              <a:rPr lang="en-US" dirty="0">
                <a:hlinkClick r:id="rId2"/>
              </a:rPr>
              <a:t>this template </a:t>
            </a:r>
            <a:r>
              <a:rPr lang="en-US" dirty="0"/>
              <a:t>in Office 365’s Microsoft Forms is available to use or edit for your team. For further guidance in building your own survey, log-in to </a:t>
            </a:r>
            <a:r>
              <a:rPr lang="en-US" dirty="0">
                <a:hlinkClick r:id="rId3"/>
              </a:rPr>
              <a:t>Office 365 </a:t>
            </a:r>
            <a:r>
              <a:rPr lang="en-US" dirty="0"/>
              <a:t>and select the Microsoft Forms icon. Click the question mark icon in the top-right corner for a step-by-step guide. </a:t>
            </a:r>
          </a:p>
          <a:p>
            <a:pPr marL="0" indent="0">
              <a:buNone/>
            </a:pPr>
            <a:endParaRPr lang="en-US" dirty="0"/>
          </a:p>
          <a:p>
            <a:pPr marL="0" indent="0">
              <a:buNone/>
            </a:pPr>
            <a:r>
              <a:rPr lang="en-US" b="1" dirty="0"/>
              <a:t>Champion Incentive Credit: </a:t>
            </a:r>
            <a:r>
              <a:rPr lang="en-US" dirty="0"/>
              <a:t>To ensure you receive your Champion incentive credit, review the </a:t>
            </a:r>
            <a:r>
              <a:rPr lang="en-US" dirty="0">
                <a:hlinkClick r:id="rId4"/>
              </a:rPr>
              <a:t>instructions </a:t>
            </a:r>
            <a:r>
              <a:rPr lang="en-US" dirty="0"/>
              <a:t>on how to submit your information through the Total Health Portal. </a:t>
            </a:r>
          </a:p>
        </p:txBody>
      </p:sp>
    </p:spTree>
    <p:extLst>
      <p:ext uri="{BB962C8B-B14F-4D97-AF65-F5344CB8AC3E}">
        <p14:creationId xmlns:p14="http://schemas.microsoft.com/office/powerpoint/2010/main" val="1204500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780B5D-8A7C-404C-A01D-306797E69AC6}"/>
              </a:ext>
            </a:extLst>
          </p:cNvPr>
          <p:cNvPicPr>
            <a:picLocks noChangeAspect="1"/>
          </p:cNvPicPr>
          <p:nvPr/>
        </p:nvPicPr>
        <p:blipFill>
          <a:blip r:embed="rId3"/>
          <a:stretch>
            <a:fillRect/>
          </a:stretch>
        </p:blipFill>
        <p:spPr>
          <a:xfrm>
            <a:off x="2161310" y="3605650"/>
            <a:ext cx="4308934" cy="2182088"/>
          </a:xfrm>
          <a:prstGeom prst="rect">
            <a:avLst/>
          </a:prstGeom>
        </p:spPr>
      </p:pic>
      <p:sp>
        <p:nvSpPr>
          <p:cNvPr id="2" name="Title 1">
            <a:extLst>
              <a:ext uri="{FF2B5EF4-FFF2-40B4-BE49-F238E27FC236}">
                <a16:creationId xmlns:a16="http://schemas.microsoft.com/office/drawing/2014/main" id="{1E86F64B-8A20-44B0-A817-F340A6BC63AE}"/>
              </a:ext>
            </a:extLst>
          </p:cNvPr>
          <p:cNvSpPr>
            <a:spLocks noGrp="1"/>
          </p:cNvSpPr>
          <p:nvPr>
            <p:ph type="title"/>
          </p:nvPr>
        </p:nvSpPr>
        <p:spPr/>
        <p:txBody>
          <a:bodyPr/>
          <a:lstStyle/>
          <a:p>
            <a:r>
              <a:rPr lang="en-US" dirty="0"/>
              <a:t>Engagement- LiveWELL on Teams</a:t>
            </a:r>
          </a:p>
        </p:txBody>
      </p:sp>
      <p:sp>
        <p:nvSpPr>
          <p:cNvPr id="3" name="Content Placeholder 2">
            <a:extLst>
              <a:ext uri="{FF2B5EF4-FFF2-40B4-BE49-F238E27FC236}">
                <a16:creationId xmlns:a16="http://schemas.microsoft.com/office/drawing/2014/main" id="{1AE35670-B4EB-4927-A385-9E6D135E72C6}"/>
              </a:ext>
            </a:extLst>
          </p:cNvPr>
          <p:cNvSpPr>
            <a:spLocks noGrp="1"/>
          </p:cNvSpPr>
          <p:nvPr>
            <p:ph idx="1"/>
          </p:nvPr>
        </p:nvSpPr>
        <p:spPr>
          <a:xfrm>
            <a:off x="195942" y="1028701"/>
            <a:ext cx="8788901" cy="5542580"/>
          </a:xfrm>
        </p:spPr>
        <p:txBody>
          <a:bodyPr>
            <a:normAutofit fontScale="85000" lnSpcReduction="10000"/>
          </a:bodyPr>
          <a:lstStyle/>
          <a:p>
            <a:pPr marL="0" indent="0">
              <a:lnSpc>
                <a:spcPct val="120000"/>
              </a:lnSpc>
              <a:spcBef>
                <a:spcPts val="0"/>
              </a:spcBef>
              <a:buNone/>
            </a:pPr>
            <a:endParaRPr lang="en-US" sz="1500" b="1" dirty="0"/>
          </a:p>
          <a:p>
            <a:pPr marL="0" indent="0">
              <a:lnSpc>
                <a:spcPct val="120000"/>
              </a:lnSpc>
              <a:spcBef>
                <a:spcPts val="0"/>
              </a:spcBef>
              <a:buNone/>
            </a:pPr>
            <a:r>
              <a:rPr lang="en-US" sz="1700" b="1" dirty="0"/>
              <a:t>Create a LiveWELL Teams Channel on for your teammates</a:t>
            </a:r>
            <a:r>
              <a:rPr lang="en-US" sz="1700" dirty="0"/>
              <a:t>. All teammates have access to Teams. Teams is a way to collaborate, communicate and organize information for your teammates. Your LiveWELL Teams space can be an open forum for chat, questions, informal gatherings, challenge check-ins, you name it! </a:t>
            </a:r>
          </a:p>
          <a:p>
            <a:pPr marL="0" indent="0">
              <a:lnSpc>
                <a:spcPct val="120000"/>
              </a:lnSpc>
              <a:spcBef>
                <a:spcPts val="0"/>
              </a:spcBef>
              <a:buNone/>
            </a:pPr>
            <a:endParaRPr lang="en-US" sz="1700" dirty="0"/>
          </a:p>
          <a:p>
            <a:pPr>
              <a:lnSpc>
                <a:spcPct val="120000"/>
              </a:lnSpc>
              <a:spcBef>
                <a:spcPts val="0"/>
              </a:spcBef>
            </a:pPr>
            <a:r>
              <a:rPr lang="en-US" sz="1700" dirty="0">
                <a:hlinkClick r:id="rId4"/>
              </a:rPr>
              <a:t>This webinar </a:t>
            </a:r>
            <a:r>
              <a:rPr lang="en-US" sz="1700" dirty="0"/>
              <a:t>shows how to set up a team, create channels and organize files. </a:t>
            </a:r>
            <a:r>
              <a:rPr lang="en-US" sz="1700" i="1" dirty="0"/>
              <a:t>Note: this is a SharePoint link. </a:t>
            </a:r>
          </a:p>
          <a:p>
            <a:pPr>
              <a:lnSpc>
                <a:spcPct val="120000"/>
              </a:lnSpc>
              <a:spcBef>
                <a:spcPts val="0"/>
              </a:spcBef>
            </a:pPr>
            <a:r>
              <a:rPr lang="en-US" sz="1700" dirty="0">
                <a:hlinkClick r:id="rId5"/>
              </a:rPr>
              <a:t>This webinar </a:t>
            </a:r>
            <a:r>
              <a:rPr lang="en-US" sz="1700" dirty="0"/>
              <a:t>shows how to schedule and launch meetings in Teams. Learn how to send invites to your teammates, assign presenter and attendee roles. </a:t>
            </a:r>
            <a:r>
              <a:rPr lang="en-US" sz="1700" i="1" dirty="0"/>
              <a:t>Note: This is a SharePoint link. </a:t>
            </a:r>
          </a:p>
          <a:p>
            <a:pPr>
              <a:lnSpc>
                <a:spcPct val="120000"/>
              </a:lnSpc>
              <a:spcBef>
                <a:spcPts val="0"/>
              </a:spcBef>
            </a:pPr>
            <a:r>
              <a:rPr lang="en-US" sz="1700" dirty="0"/>
              <a:t>Encourage teammates to download the mobile app to connect on-the-go. </a:t>
            </a:r>
          </a:p>
          <a:p>
            <a:pPr>
              <a:lnSpc>
                <a:spcPct val="120000"/>
              </a:lnSpc>
              <a:spcBef>
                <a:spcPts val="0"/>
              </a:spcBef>
            </a:pPr>
            <a:r>
              <a:rPr lang="en-US" sz="1700" dirty="0"/>
              <a:t>Meetings are fully interactive with audio, video and screen sharing.</a:t>
            </a:r>
          </a:p>
          <a:p>
            <a:pPr marL="0" indent="0">
              <a:lnSpc>
                <a:spcPct val="120000"/>
              </a:lnSpc>
              <a:spcBef>
                <a:spcPts val="0"/>
              </a:spcBef>
              <a:buNone/>
            </a:pPr>
            <a:endParaRPr lang="en-US" sz="1500" dirty="0"/>
          </a:p>
          <a:p>
            <a:pPr marL="0" indent="0">
              <a:lnSpc>
                <a:spcPct val="120000"/>
              </a:lnSpc>
              <a:spcBef>
                <a:spcPts val="0"/>
              </a:spcBef>
              <a:buNone/>
            </a:pPr>
            <a:endParaRPr lang="en-US" sz="1500" dirty="0"/>
          </a:p>
          <a:p>
            <a:pPr marL="0" indent="0">
              <a:lnSpc>
                <a:spcPct val="120000"/>
              </a:lnSpc>
              <a:spcBef>
                <a:spcPts val="0"/>
              </a:spcBef>
              <a:buNone/>
            </a:pPr>
            <a:endParaRPr lang="en-US" sz="1500" dirty="0"/>
          </a:p>
          <a:p>
            <a:pPr marL="0" indent="0">
              <a:lnSpc>
                <a:spcPct val="120000"/>
              </a:lnSpc>
              <a:spcBef>
                <a:spcPts val="0"/>
              </a:spcBef>
              <a:buNone/>
            </a:pPr>
            <a:endParaRPr lang="en-US" sz="1500" dirty="0"/>
          </a:p>
          <a:p>
            <a:pPr marL="0" indent="0">
              <a:lnSpc>
                <a:spcPct val="120000"/>
              </a:lnSpc>
              <a:spcBef>
                <a:spcPts val="0"/>
              </a:spcBef>
              <a:buNone/>
            </a:pPr>
            <a:endParaRPr lang="en-US" sz="1500" dirty="0"/>
          </a:p>
          <a:p>
            <a:pPr marL="0" indent="0">
              <a:lnSpc>
                <a:spcPct val="120000"/>
              </a:lnSpc>
              <a:spcBef>
                <a:spcPts val="0"/>
              </a:spcBef>
              <a:buNone/>
            </a:pPr>
            <a:endParaRPr lang="en-US" sz="1500" dirty="0"/>
          </a:p>
          <a:p>
            <a:pPr marL="0" indent="0">
              <a:lnSpc>
                <a:spcPct val="120000"/>
              </a:lnSpc>
              <a:spcBef>
                <a:spcPts val="0"/>
              </a:spcBef>
              <a:buNone/>
            </a:pPr>
            <a:endParaRPr lang="en-US" sz="1500" dirty="0"/>
          </a:p>
          <a:p>
            <a:pPr marL="0" indent="0">
              <a:lnSpc>
                <a:spcPct val="120000"/>
              </a:lnSpc>
              <a:spcBef>
                <a:spcPts val="0"/>
              </a:spcBef>
              <a:buNone/>
            </a:pPr>
            <a:endParaRPr lang="en-US" sz="1500" dirty="0"/>
          </a:p>
          <a:p>
            <a:pPr marL="0" indent="0">
              <a:lnSpc>
                <a:spcPct val="120000"/>
              </a:lnSpc>
              <a:spcBef>
                <a:spcPts val="0"/>
              </a:spcBef>
              <a:buNone/>
            </a:pPr>
            <a:endParaRPr lang="en-US" sz="1500" dirty="0"/>
          </a:p>
          <a:p>
            <a:pPr marL="0" indent="0">
              <a:lnSpc>
                <a:spcPct val="120000"/>
              </a:lnSpc>
              <a:spcBef>
                <a:spcPts val="0"/>
              </a:spcBef>
              <a:buNone/>
            </a:pPr>
            <a:endParaRPr lang="en-US" sz="1500" dirty="0"/>
          </a:p>
          <a:p>
            <a:pPr marL="0" indent="0">
              <a:lnSpc>
                <a:spcPct val="120000"/>
              </a:lnSpc>
              <a:spcBef>
                <a:spcPts val="0"/>
              </a:spcBef>
              <a:buNone/>
            </a:pPr>
            <a:endParaRPr lang="en-US" sz="1500" dirty="0"/>
          </a:p>
          <a:p>
            <a:pPr marL="0" indent="0">
              <a:lnSpc>
                <a:spcPct val="120000"/>
              </a:lnSpc>
              <a:spcBef>
                <a:spcPts val="0"/>
              </a:spcBef>
              <a:buNone/>
            </a:pPr>
            <a:r>
              <a:rPr lang="en-US" sz="1500" dirty="0"/>
              <a:t>If in-person, meet outside when possible. Facility walking trails are available on the </a:t>
            </a:r>
            <a:r>
              <a:rPr lang="en-US" sz="1500" dirty="0">
                <a:hlinkClick r:id="rId6"/>
              </a:rPr>
              <a:t>LiveWELL resources web page</a:t>
            </a:r>
            <a:r>
              <a:rPr lang="en-US" sz="1500" dirty="0"/>
              <a:t>. </a:t>
            </a:r>
          </a:p>
          <a:p>
            <a:pPr marL="0" indent="0">
              <a:buNone/>
            </a:pPr>
            <a:endParaRPr lang="en-US" sz="1600" dirty="0"/>
          </a:p>
          <a:p>
            <a:pPr marL="0" indent="0">
              <a:buNone/>
            </a:pPr>
            <a:endParaRPr lang="en-US" sz="1600" dirty="0"/>
          </a:p>
          <a:p>
            <a:pPr marL="0" indent="0">
              <a:buNone/>
            </a:pPr>
            <a:endParaRPr lang="en-US" sz="1600" dirty="0"/>
          </a:p>
        </p:txBody>
      </p:sp>
    </p:spTree>
    <p:extLst>
      <p:ext uri="{BB962C8B-B14F-4D97-AF65-F5344CB8AC3E}">
        <p14:creationId xmlns:p14="http://schemas.microsoft.com/office/powerpoint/2010/main" val="3100733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259DF-96F5-4C6B-9033-11161EEB96F2}"/>
              </a:ext>
            </a:extLst>
          </p:cNvPr>
          <p:cNvSpPr>
            <a:spLocks noGrp="1"/>
          </p:cNvSpPr>
          <p:nvPr>
            <p:ph type="title"/>
          </p:nvPr>
        </p:nvSpPr>
        <p:spPr/>
        <p:txBody>
          <a:bodyPr/>
          <a:lstStyle/>
          <a:p>
            <a:r>
              <a:rPr lang="en-US" dirty="0"/>
              <a:t>Departmental Participation</a:t>
            </a:r>
          </a:p>
        </p:txBody>
      </p:sp>
      <p:sp>
        <p:nvSpPr>
          <p:cNvPr id="3" name="Content Placeholder 2">
            <a:extLst>
              <a:ext uri="{FF2B5EF4-FFF2-40B4-BE49-F238E27FC236}">
                <a16:creationId xmlns:a16="http://schemas.microsoft.com/office/drawing/2014/main" id="{A10FF00C-1B4E-4C4E-B616-4D83A83037DE}"/>
              </a:ext>
            </a:extLst>
          </p:cNvPr>
          <p:cNvSpPr>
            <a:spLocks noGrp="1"/>
          </p:cNvSpPr>
          <p:nvPr>
            <p:ph idx="1"/>
          </p:nvPr>
        </p:nvSpPr>
        <p:spPr>
          <a:xfrm>
            <a:off x="195943" y="1177871"/>
            <a:ext cx="8788902" cy="4999092"/>
          </a:xfrm>
        </p:spPr>
        <p:txBody>
          <a:bodyPr/>
          <a:lstStyle/>
          <a:p>
            <a:pPr marL="0" indent="0">
              <a:buNone/>
            </a:pPr>
            <a:r>
              <a:rPr lang="en-US" dirty="0"/>
              <a:t>Leaders will receive LiveWELL Participation reports around the 15</a:t>
            </a:r>
            <a:r>
              <a:rPr lang="en-US" baseline="30000" dirty="0"/>
              <a:t>th</a:t>
            </a:r>
            <a:r>
              <a:rPr lang="en-US" dirty="0"/>
              <a:t> of each month. Please work with your leader to increase participation in LiveWELL.  We will continue to post the system chart on the LiveWELL Champion Yammer site every month.</a:t>
            </a:r>
          </a:p>
          <a:p>
            <a:pPr marL="0" indent="0" algn="ctr">
              <a:buNone/>
            </a:pPr>
            <a:endParaRPr lang="en-US" dirty="0"/>
          </a:p>
        </p:txBody>
      </p:sp>
      <p:pic>
        <p:nvPicPr>
          <p:cNvPr id="4" name="Picture 3">
            <a:extLst>
              <a:ext uri="{FF2B5EF4-FFF2-40B4-BE49-F238E27FC236}">
                <a16:creationId xmlns:a16="http://schemas.microsoft.com/office/drawing/2014/main" id="{99EDBA02-46E5-4ADD-8DB9-3B493B448A64}"/>
              </a:ext>
            </a:extLst>
          </p:cNvPr>
          <p:cNvPicPr>
            <a:picLocks noChangeAspect="1"/>
          </p:cNvPicPr>
          <p:nvPr/>
        </p:nvPicPr>
        <p:blipFill rotWithShape="1">
          <a:blip r:embed="rId2"/>
          <a:srcRect l="25315" t="32234" r="28583" b="11319"/>
          <a:stretch/>
        </p:blipFill>
        <p:spPr>
          <a:xfrm>
            <a:off x="1526582" y="2464229"/>
            <a:ext cx="5532896" cy="3861903"/>
          </a:xfrm>
          <a:prstGeom prst="rect">
            <a:avLst/>
          </a:prstGeom>
        </p:spPr>
      </p:pic>
    </p:spTree>
    <p:extLst>
      <p:ext uri="{BB962C8B-B14F-4D97-AF65-F5344CB8AC3E}">
        <p14:creationId xmlns:p14="http://schemas.microsoft.com/office/powerpoint/2010/main" val="539913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FCC21-AE24-4BA2-A35A-BC757AA6CB5E}"/>
              </a:ext>
            </a:extLst>
          </p:cNvPr>
          <p:cNvSpPr>
            <a:spLocks noGrp="1"/>
          </p:cNvSpPr>
          <p:nvPr>
            <p:ph type="title"/>
          </p:nvPr>
        </p:nvSpPr>
        <p:spPr/>
        <p:txBody>
          <a:bodyPr/>
          <a:lstStyle/>
          <a:p>
            <a:r>
              <a:rPr lang="en-US" dirty="0"/>
              <a:t>FAQs </a:t>
            </a:r>
          </a:p>
        </p:txBody>
      </p:sp>
      <p:sp>
        <p:nvSpPr>
          <p:cNvPr id="3" name="Content Placeholder 2">
            <a:extLst>
              <a:ext uri="{FF2B5EF4-FFF2-40B4-BE49-F238E27FC236}">
                <a16:creationId xmlns:a16="http://schemas.microsoft.com/office/drawing/2014/main" id="{5085DD5E-F550-451D-911E-E940F94B3FCC}"/>
              </a:ext>
            </a:extLst>
          </p:cNvPr>
          <p:cNvSpPr>
            <a:spLocks noGrp="1"/>
          </p:cNvSpPr>
          <p:nvPr>
            <p:ph idx="1"/>
          </p:nvPr>
        </p:nvSpPr>
        <p:spPr>
          <a:xfrm>
            <a:off x="195943" y="1177871"/>
            <a:ext cx="8788902" cy="4999092"/>
          </a:xfrm>
        </p:spPr>
        <p:txBody>
          <a:bodyPr/>
          <a:lstStyle/>
          <a:p>
            <a:pPr marL="0" indent="0">
              <a:buNone/>
            </a:pPr>
            <a:r>
              <a:rPr lang="en-US" dirty="0"/>
              <a:t>Click this link to access a comprehensive list of Frequently Asked Questions. If you still need assistance, feel free to call the HR Service Center at (704) 631-1500 or email LiveWELL Events at </a:t>
            </a:r>
            <a:r>
              <a:rPr lang="en-US" dirty="0">
                <a:hlinkClick r:id="rId2"/>
              </a:rPr>
              <a:t>LiveWELLEvents@atriumhealth.org</a:t>
            </a:r>
            <a:r>
              <a:rPr lang="en-US" dirty="0"/>
              <a:t> </a:t>
            </a:r>
          </a:p>
          <a:p>
            <a:endParaRPr lang="en-US" dirty="0"/>
          </a:p>
          <a:p>
            <a:pPr marL="0" indent="0">
              <a:buNone/>
            </a:pPr>
            <a:r>
              <a:rPr lang="en-US" dirty="0">
                <a:hlinkClick r:id="rId3"/>
              </a:rPr>
              <a:t>https://teammates.atriumhealth.org/livewell/frequently-asked-questions</a:t>
            </a:r>
            <a:r>
              <a:rPr lang="en-US" dirty="0"/>
              <a:t> </a:t>
            </a:r>
          </a:p>
        </p:txBody>
      </p:sp>
      <p:pic>
        <p:nvPicPr>
          <p:cNvPr id="5" name="Picture 4" descr="A close up of a logo&#10;&#10;Description automatically generated">
            <a:extLst>
              <a:ext uri="{FF2B5EF4-FFF2-40B4-BE49-F238E27FC236}">
                <a16:creationId xmlns:a16="http://schemas.microsoft.com/office/drawing/2014/main" id="{204E2292-AA55-4C8F-935A-67A32E23F225}"/>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340244" y="3677417"/>
            <a:ext cx="4029559" cy="2442790"/>
          </a:xfrm>
          <a:prstGeom prst="rect">
            <a:avLst/>
          </a:prstGeom>
        </p:spPr>
      </p:pic>
    </p:spTree>
    <p:extLst>
      <p:ext uri="{BB962C8B-B14F-4D97-AF65-F5344CB8AC3E}">
        <p14:creationId xmlns:p14="http://schemas.microsoft.com/office/powerpoint/2010/main" val="4056324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9CCFF-2E00-4A73-8929-C1FBCEEE28E0}"/>
              </a:ext>
            </a:extLst>
          </p:cNvPr>
          <p:cNvSpPr>
            <a:spLocks noGrp="1"/>
          </p:cNvSpPr>
          <p:nvPr>
            <p:ph type="title"/>
          </p:nvPr>
        </p:nvSpPr>
        <p:spPr/>
        <p:txBody>
          <a:bodyPr/>
          <a:lstStyle/>
          <a:p>
            <a:r>
              <a:rPr lang="en-US" dirty="0"/>
              <a:t>LiveWELL Programs and Incentives</a:t>
            </a:r>
          </a:p>
        </p:txBody>
      </p:sp>
      <p:graphicFrame>
        <p:nvGraphicFramePr>
          <p:cNvPr id="5" name="Content Placeholder 4">
            <a:extLst>
              <a:ext uri="{FF2B5EF4-FFF2-40B4-BE49-F238E27FC236}">
                <a16:creationId xmlns:a16="http://schemas.microsoft.com/office/drawing/2014/main" id="{72383A22-0716-466D-A5AD-14BA06342298}"/>
              </a:ext>
            </a:extLst>
          </p:cNvPr>
          <p:cNvGraphicFramePr>
            <a:graphicFrameLocks noGrp="1"/>
          </p:cNvGraphicFramePr>
          <p:nvPr>
            <p:ph idx="1"/>
            <p:extLst>
              <p:ext uri="{D42A27DB-BD31-4B8C-83A1-F6EECF244321}">
                <p14:modId xmlns:p14="http://schemas.microsoft.com/office/powerpoint/2010/main" val="3815040015"/>
              </p:ext>
            </p:extLst>
          </p:nvPr>
        </p:nvGraphicFramePr>
        <p:xfrm>
          <a:off x="140218" y="2281953"/>
          <a:ext cx="8789988" cy="4152097"/>
        </p:xfrm>
        <a:graphic>
          <a:graphicData uri="http://schemas.openxmlformats.org/drawingml/2006/table">
            <a:tbl>
              <a:tblPr firstRow="1" bandRow="1">
                <a:tableStyleId>{5C22544A-7EE6-4342-B048-85BDC9FD1C3A}</a:tableStyleId>
              </a:tblPr>
              <a:tblGrid>
                <a:gridCol w="2929996">
                  <a:extLst>
                    <a:ext uri="{9D8B030D-6E8A-4147-A177-3AD203B41FA5}">
                      <a16:colId xmlns:a16="http://schemas.microsoft.com/office/drawing/2014/main" val="338011740"/>
                    </a:ext>
                  </a:extLst>
                </a:gridCol>
                <a:gridCol w="2929996">
                  <a:extLst>
                    <a:ext uri="{9D8B030D-6E8A-4147-A177-3AD203B41FA5}">
                      <a16:colId xmlns:a16="http://schemas.microsoft.com/office/drawing/2014/main" val="586431185"/>
                    </a:ext>
                  </a:extLst>
                </a:gridCol>
                <a:gridCol w="2929996">
                  <a:extLst>
                    <a:ext uri="{9D8B030D-6E8A-4147-A177-3AD203B41FA5}">
                      <a16:colId xmlns:a16="http://schemas.microsoft.com/office/drawing/2014/main" val="660628355"/>
                    </a:ext>
                  </a:extLst>
                </a:gridCol>
              </a:tblGrid>
              <a:tr h="433111">
                <a:tc gridSpan="3">
                  <a:txBody>
                    <a:bodyPr/>
                    <a:lstStyle/>
                    <a:p>
                      <a:pPr algn="ctr"/>
                      <a:r>
                        <a:rPr lang="en-US" sz="2000" b="0" dirty="0">
                          <a:latin typeface="Arial" panose="020B0604020202020204" pitchFamily="34" charset="0"/>
                          <a:cs typeface="Arial" panose="020B0604020202020204" pitchFamily="34" charset="0"/>
                        </a:rPr>
                        <a:t>Assess Your Health (Personal Health Survey)</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203360891"/>
                  </a:ext>
                </a:extLst>
              </a:tr>
              <a:tr h="366479">
                <a:tc>
                  <a:txBody>
                    <a:bodyPr/>
                    <a:lstStyle/>
                    <a:p>
                      <a:pPr algn="ctr"/>
                      <a:r>
                        <a:rPr lang="en-US" sz="1600" b="0" dirty="0">
                          <a:solidFill>
                            <a:schemeClr val="bg1"/>
                          </a:solidFill>
                          <a:latin typeface="Arial"/>
                          <a:cs typeface="Arial"/>
                        </a:rPr>
                        <a:t>Physical</a:t>
                      </a:r>
                    </a:p>
                  </a:txBody>
                  <a:tcPr>
                    <a:solidFill>
                      <a:srgbClr val="006C74"/>
                    </a:solidFill>
                  </a:tcPr>
                </a:tc>
                <a:tc>
                  <a:txBody>
                    <a:bodyPr/>
                    <a:lstStyle/>
                    <a:p>
                      <a:pPr algn="ctr"/>
                      <a:r>
                        <a:rPr lang="en-US" sz="1600" b="0" dirty="0">
                          <a:solidFill>
                            <a:schemeClr val="bg1"/>
                          </a:solidFill>
                          <a:latin typeface="Arial" panose="020B0604020202020204" pitchFamily="34" charset="0"/>
                          <a:cs typeface="Arial" panose="020B0604020202020204" pitchFamily="34" charset="0"/>
                        </a:rPr>
                        <a:t>Financial</a:t>
                      </a:r>
                    </a:p>
                  </a:txBody>
                  <a:tcPr>
                    <a:solidFill>
                      <a:srgbClr val="00B0F0"/>
                    </a:solidFill>
                  </a:tcPr>
                </a:tc>
                <a:tc>
                  <a:txBody>
                    <a:bodyPr/>
                    <a:lstStyle/>
                    <a:p>
                      <a:pPr algn="ctr"/>
                      <a:r>
                        <a:rPr lang="en-US" sz="1600" b="0" dirty="0">
                          <a:solidFill>
                            <a:schemeClr val="bg1"/>
                          </a:solidFill>
                          <a:latin typeface="Arial" panose="020B0604020202020204" pitchFamily="34" charset="0"/>
                          <a:cs typeface="Arial" panose="020B0604020202020204" pitchFamily="34" charset="0"/>
                        </a:rPr>
                        <a:t>Personal</a:t>
                      </a:r>
                    </a:p>
                  </a:txBody>
                  <a:tcPr>
                    <a:solidFill>
                      <a:srgbClr val="92D050"/>
                    </a:solidFill>
                  </a:tcPr>
                </a:tc>
                <a:extLst>
                  <a:ext uri="{0D108BD9-81ED-4DB2-BD59-A6C34878D82A}">
                    <a16:rowId xmlns:a16="http://schemas.microsoft.com/office/drawing/2014/main" val="2145118457"/>
                  </a:ext>
                </a:extLst>
              </a:tr>
              <a:tr h="3352507">
                <a:tc>
                  <a:txBody>
                    <a:bodyPr/>
                    <a:lstStyle/>
                    <a:p>
                      <a:endParaRPr lang="en-US" sz="1050" b="1" dirty="0">
                        <a:latin typeface="Arial" panose="020B0604020202020204" pitchFamily="34" charset="0"/>
                        <a:cs typeface="Arial" panose="020B0604020202020204" pitchFamily="34" charset="0"/>
                      </a:endParaRPr>
                    </a:p>
                    <a:p>
                      <a:r>
                        <a:rPr lang="en-US" sz="1050" b="1" dirty="0">
                          <a:latin typeface="Arial" panose="020B0604020202020204" pitchFamily="34" charset="0"/>
                          <a:cs typeface="Arial" panose="020B0604020202020204" pitchFamily="34" charset="0"/>
                        </a:rPr>
                        <a:t>Incentive Eligible Programs:</a:t>
                      </a:r>
                    </a:p>
                    <a:p>
                      <a:endParaRPr lang="en-US" sz="1050" b="1" dirty="0">
                        <a:latin typeface="Arial" panose="020B0604020202020204" pitchFamily="34" charset="0"/>
                        <a:cs typeface="Arial" panose="020B0604020202020204" pitchFamily="34" charset="0"/>
                      </a:endParaRPr>
                    </a:p>
                    <a:p>
                      <a:pPr marL="285750" marR="0" lvl="0" indent="-285750" algn="l" defTabSz="68576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dirty="0">
                          <a:latin typeface="Arial" panose="020B0604020202020204" pitchFamily="34" charset="0"/>
                          <a:cs typeface="Arial" panose="020B0604020202020204" pitchFamily="34" charset="0"/>
                        </a:rPr>
                        <a:t>Complete your Annual Wellness Exam (includes appropriate labs, weight/height, blood pressure, glucose, cholesterol)</a:t>
                      </a:r>
                    </a:p>
                    <a:p>
                      <a:pPr marL="285750" marR="0" lvl="0" indent="-285750" algn="l" defTabSz="68576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b="0" dirty="0">
                          <a:latin typeface="Arial" panose="020B0604020202020204" pitchFamily="34" charset="0"/>
                          <a:cs typeface="Arial" panose="020B0604020202020204" pitchFamily="34" charset="0"/>
                        </a:rPr>
                        <a:t>Work with a Coach on your Prevention Action Plan </a:t>
                      </a:r>
                    </a:p>
                    <a:p>
                      <a:pPr marL="285750" indent="-285750">
                        <a:buFont typeface="Arial" panose="020B0604020202020204" pitchFamily="34" charset="0"/>
                        <a:buChar char="•"/>
                      </a:pPr>
                      <a:r>
                        <a:rPr lang="en-US" sz="1050" dirty="0">
                          <a:latin typeface="Arial"/>
                          <a:cs typeface="Arial"/>
                        </a:rPr>
                        <a:t>Engage in LiveWELL recommended Care management program (</a:t>
                      </a:r>
                      <a:r>
                        <a:rPr lang="en-US" sz="1050" dirty="0" err="1">
                          <a:latin typeface="Arial"/>
                          <a:cs typeface="Arial"/>
                        </a:rPr>
                        <a:t>Medcost</a:t>
                      </a:r>
                      <a:r>
                        <a:rPr lang="en-US" sz="1050" dirty="0">
                          <a:latin typeface="Arial"/>
                          <a:cs typeface="Arial"/>
                        </a:rPr>
                        <a:t>/Omada)</a:t>
                      </a:r>
                    </a:p>
                    <a:p>
                      <a:pPr marL="285750" indent="-285750">
                        <a:buFont typeface="Arial" panose="020B0604020202020204" pitchFamily="34" charset="0"/>
                        <a:buChar char="•"/>
                      </a:pPr>
                      <a:r>
                        <a:rPr lang="en-US" sz="1050" dirty="0">
                          <a:latin typeface="Arial"/>
                          <a:cs typeface="Arial"/>
                        </a:rPr>
                        <a:t>Engage in Medical Nutrition Therapy (enrolled teammates are eligible for up to 6 visits with a Registered Dietitian) </a:t>
                      </a:r>
                    </a:p>
                    <a:p>
                      <a:pPr marL="0" indent="0">
                        <a:buFont typeface="Arial" panose="020B0604020202020204" pitchFamily="34" charset="0"/>
                        <a:buNone/>
                      </a:pPr>
                      <a:endParaRPr lang="en-US" sz="105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05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1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1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100" dirty="0">
                        <a:latin typeface="Arial" panose="020B0604020202020204" pitchFamily="34" charset="0"/>
                        <a:cs typeface="Arial" panose="020B0604020202020204" pitchFamily="34" charset="0"/>
                      </a:endParaRPr>
                    </a:p>
                  </a:txBody>
                  <a:tcPr/>
                </a:tc>
                <a:tc>
                  <a:txBody>
                    <a:bodyPr/>
                    <a:lstStyle/>
                    <a:p>
                      <a:endParaRPr lang="en-US" sz="1050" b="1" dirty="0">
                        <a:latin typeface="Arial" panose="020B0604020202020204" pitchFamily="34" charset="0"/>
                        <a:cs typeface="Arial" panose="020B0604020202020204" pitchFamily="34" charset="0"/>
                      </a:endParaRPr>
                    </a:p>
                    <a:p>
                      <a:r>
                        <a:rPr lang="en-US" sz="1050" b="1" dirty="0">
                          <a:latin typeface="Arial" panose="020B0604020202020204" pitchFamily="34" charset="0"/>
                          <a:cs typeface="Arial" panose="020B0604020202020204" pitchFamily="34" charset="0"/>
                        </a:rPr>
                        <a:t>Incentive Eligible Programs:</a:t>
                      </a:r>
                    </a:p>
                    <a:p>
                      <a:endParaRPr lang="en-US" sz="105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050" dirty="0">
                          <a:latin typeface="Arial" panose="020B0604020202020204" pitchFamily="34" charset="0"/>
                          <a:cs typeface="Arial" panose="020B0604020202020204" pitchFamily="34" charset="0"/>
                        </a:rPr>
                        <a:t>Financial Education Classes/Consultations or Webinars</a:t>
                      </a:r>
                    </a:p>
                    <a:p>
                      <a:pPr marL="285750" indent="-285750">
                        <a:buFont typeface="Arial" panose="020B0604020202020204" pitchFamily="34" charset="0"/>
                        <a:buChar char="•"/>
                      </a:pPr>
                      <a:r>
                        <a:rPr lang="en-US" sz="1050" dirty="0">
                          <a:latin typeface="Arial" panose="020B0604020202020204" pitchFamily="34" charset="0"/>
                          <a:cs typeface="Arial" panose="020B0604020202020204" pitchFamily="34" charset="0"/>
                        </a:rPr>
                        <a:t>One-on-One Rx Medication Management</a:t>
                      </a:r>
                    </a:p>
                    <a:p>
                      <a:pPr marL="285750" indent="-285750">
                        <a:buFont typeface="Arial" panose="020B0604020202020204" pitchFamily="34" charset="0"/>
                        <a:buChar char="•"/>
                      </a:pPr>
                      <a:r>
                        <a:rPr lang="en-US" sz="1050" dirty="0">
                          <a:latin typeface="Arial" panose="020B0604020202020204" pitchFamily="34" charset="0"/>
                          <a:cs typeface="Arial" panose="020B0604020202020204" pitchFamily="34" charset="0"/>
                        </a:rPr>
                        <a:t>Advanced Directives Webinar</a:t>
                      </a:r>
                    </a:p>
                    <a:p>
                      <a:pPr marL="285750" lvl="0" indent="-285750">
                        <a:buFont typeface="Arial" panose="020B0604020202020204" pitchFamily="34" charset="0"/>
                        <a:buChar char="•"/>
                      </a:pPr>
                      <a:r>
                        <a:rPr lang="en-US" sz="1050" dirty="0">
                          <a:latin typeface="Arial"/>
                          <a:cs typeface="Arial"/>
                        </a:rPr>
                        <a:t>Complete a session with your Personal Financial Advisor</a:t>
                      </a:r>
                    </a:p>
                    <a:p>
                      <a:pPr marL="0" marR="0" lvl="0" indent="0" algn="l" defTabSz="685766"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dirty="0">
                        <a:latin typeface="Arial" panose="020B0604020202020204" pitchFamily="34" charset="0"/>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endParaRPr lang="en-US" sz="1100" b="0" dirty="0">
                        <a:latin typeface="Arial" panose="020B0604020202020204" pitchFamily="34" charset="0"/>
                        <a:cs typeface="Arial" panose="020B0604020202020204" pitchFamily="34" charset="0"/>
                      </a:endParaRPr>
                    </a:p>
                  </a:txBody>
                  <a:tcPr/>
                </a:tc>
                <a:tc>
                  <a:txBody>
                    <a:bodyPr/>
                    <a:lstStyle/>
                    <a:p>
                      <a:endParaRPr lang="en-US" sz="1050" b="1" dirty="0">
                        <a:latin typeface="Arial" panose="020B0604020202020204" pitchFamily="34" charset="0"/>
                        <a:cs typeface="Arial" panose="020B0604020202020204" pitchFamily="34" charset="0"/>
                      </a:endParaRPr>
                    </a:p>
                    <a:p>
                      <a:r>
                        <a:rPr lang="en-US" sz="1050" b="1" dirty="0">
                          <a:latin typeface="Arial" panose="020B0604020202020204" pitchFamily="34" charset="0"/>
                          <a:cs typeface="Arial" panose="020B0604020202020204" pitchFamily="34" charset="0"/>
                        </a:rPr>
                        <a:t>Incentive Eligible Programs:</a:t>
                      </a:r>
                    </a:p>
                    <a:p>
                      <a:endParaRPr lang="en-US" sz="105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050" b="0" dirty="0">
                          <a:latin typeface="Arial" panose="020B0604020202020204" pitchFamily="34" charset="0"/>
                          <a:cs typeface="Arial" panose="020B0604020202020204" pitchFamily="34" charset="0"/>
                        </a:rPr>
                        <a:t>Work with an Accountability Coach</a:t>
                      </a:r>
                      <a:r>
                        <a:rPr lang="en-US" sz="1050" b="1" dirty="0">
                          <a:latin typeface="Arial" panose="020B0604020202020204" pitchFamily="34" charset="0"/>
                          <a:cs typeface="Arial" panose="020B0604020202020204" pitchFamily="34" charset="0"/>
                        </a:rPr>
                        <a:t> on </a:t>
                      </a:r>
                      <a:r>
                        <a:rPr lang="en-US" sz="1050" b="0" dirty="0">
                          <a:latin typeface="Arial" panose="020B0604020202020204" pitchFamily="34" charset="0"/>
                          <a:cs typeface="Arial" panose="020B0604020202020204" pitchFamily="34" charset="0"/>
                        </a:rPr>
                        <a:t>personal goals</a:t>
                      </a:r>
                    </a:p>
                    <a:p>
                      <a:pPr marL="171450" indent="-171450">
                        <a:buFont typeface="Arial" panose="020B0604020202020204" pitchFamily="34" charset="0"/>
                        <a:buChar char="•"/>
                      </a:pPr>
                      <a:r>
                        <a:rPr lang="en-US" sz="1050" dirty="0">
                          <a:latin typeface="Arial" panose="020B0604020202020204" pitchFamily="34" charset="0"/>
                          <a:cs typeface="Arial" panose="020B0604020202020204" pitchFamily="34" charset="0"/>
                        </a:rPr>
                        <a:t>Complete a personal well-being webinar offered by LiveWELL</a:t>
                      </a:r>
                    </a:p>
                    <a:p>
                      <a:pPr marL="171450" indent="-171450">
                        <a:buFont typeface="Arial" panose="020B0604020202020204" pitchFamily="34" charset="0"/>
                        <a:buChar char="•"/>
                      </a:pPr>
                      <a:r>
                        <a:rPr lang="en-US" sz="1050" dirty="0">
                          <a:latin typeface="Arial" panose="020B0604020202020204" pitchFamily="34" charset="0"/>
                          <a:cs typeface="Arial" panose="020B0604020202020204" pitchFamily="34" charset="0"/>
                        </a:rPr>
                        <a:t>Be an active LiveWELL champion or compassion champion in your department </a:t>
                      </a:r>
                    </a:p>
                    <a:p>
                      <a:pPr marL="171450" indent="-171450">
                        <a:buFont typeface="Arial" panose="020B0604020202020204" pitchFamily="34" charset="0"/>
                        <a:buChar char="•"/>
                      </a:pPr>
                      <a:r>
                        <a:rPr lang="en-US" sz="1050" dirty="0">
                          <a:latin typeface="Arial"/>
                          <a:cs typeface="Arial"/>
                        </a:rPr>
                        <a:t>Complete and log 4 Volunteer Hours with Atrium Health Serves.</a:t>
                      </a:r>
                    </a:p>
                    <a:p>
                      <a:pPr marL="171450" lvl="0" indent="-171450">
                        <a:buFont typeface="Arial" panose="020B0604020202020204" pitchFamily="34" charset="0"/>
                        <a:buChar char="•"/>
                      </a:pPr>
                      <a:r>
                        <a:rPr lang="en-US" sz="1050" dirty="0">
                          <a:latin typeface="Arial"/>
                          <a:cs typeface="Arial"/>
                        </a:rPr>
                        <a:t>Physicians and APPs- complete the Well Being Index</a:t>
                      </a:r>
                    </a:p>
                    <a:p>
                      <a:pPr marL="171450" lvl="0" indent="-171450">
                        <a:buFont typeface="Arial" panose="020B0604020202020204" pitchFamily="34" charset="0"/>
                        <a:buChar char="•"/>
                      </a:pPr>
                      <a:r>
                        <a:rPr lang="en-US" sz="1050" dirty="0">
                          <a:latin typeface="Arial"/>
                          <a:cs typeface="Arial"/>
                        </a:rPr>
                        <a:t>Complete the 8 hour MHFA training class</a:t>
                      </a:r>
                    </a:p>
                    <a:p>
                      <a:pPr marL="171450" lvl="0" indent="-171450">
                        <a:buFont typeface="Arial" panose="020B0604020202020204" pitchFamily="34" charset="0"/>
                        <a:buChar char="•"/>
                      </a:pPr>
                      <a:r>
                        <a:rPr lang="en-US" sz="1050" dirty="0">
                          <a:latin typeface="Arial"/>
                          <a:cs typeface="Arial"/>
                        </a:rPr>
                        <a:t>Compete the Atrium Health Diversity Certificate (application and acceptance required)</a:t>
                      </a:r>
                    </a:p>
                    <a:p>
                      <a:pPr marL="171450" lvl="0" indent="-171450">
                        <a:buFont typeface="Arial" panose="020B0604020202020204" pitchFamily="34" charset="0"/>
                        <a:buChar char="•"/>
                      </a:pPr>
                      <a:r>
                        <a:rPr lang="en-US" sz="1050" dirty="0">
                          <a:latin typeface="Arial"/>
                          <a:cs typeface="Arial"/>
                        </a:rPr>
                        <a:t>Complete an accredited weight loss or weight management program (example WW or Carolinas Weight Management)</a:t>
                      </a:r>
                    </a:p>
                  </a:txBody>
                  <a:tcPr/>
                </a:tc>
                <a:extLst>
                  <a:ext uri="{0D108BD9-81ED-4DB2-BD59-A6C34878D82A}">
                    <a16:rowId xmlns:a16="http://schemas.microsoft.com/office/drawing/2014/main" val="3234975760"/>
                  </a:ext>
                </a:extLst>
              </a:tr>
            </a:tbl>
          </a:graphicData>
        </a:graphic>
      </p:graphicFrame>
      <p:sp>
        <p:nvSpPr>
          <p:cNvPr id="4" name="Slide Number Placeholder 3">
            <a:extLst>
              <a:ext uri="{FF2B5EF4-FFF2-40B4-BE49-F238E27FC236}">
                <a16:creationId xmlns:a16="http://schemas.microsoft.com/office/drawing/2014/main" id="{47093FC6-B082-4F3B-B039-F315E043C9B4}"/>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900" b="0" i="0" u="none" strike="noStrike" kern="1200" cap="none" spc="0" normalizeH="0" baseline="0" noProof="0" dirty="0" smtClean="0">
                <a:ln>
                  <a:noFill/>
                </a:ln>
                <a:solidFill>
                  <a:prstClr val="black"/>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Arrow: Right 5">
            <a:extLst>
              <a:ext uri="{FF2B5EF4-FFF2-40B4-BE49-F238E27FC236}">
                <a16:creationId xmlns:a16="http://schemas.microsoft.com/office/drawing/2014/main" id="{758C254C-4C24-466C-8EB6-6EBE1CF6371A}"/>
              </a:ext>
            </a:extLst>
          </p:cNvPr>
          <p:cNvSpPr/>
          <p:nvPr/>
        </p:nvSpPr>
        <p:spPr>
          <a:xfrm>
            <a:off x="195943" y="2304430"/>
            <a:ext cx="1231829" cy="368271"/>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Start Here</a:t>
            </a:r>
          </a:p>
        </p:txBody>
      </p:sp>
      <p:sp>
        <p:nvSpPr>
          <p:cNvPr id="7" name="Rectangle 6">
            <a:extLst>
              <a:ext uri="{FF2B5EF4-FFF2-40B4-BE49-F238E27FC236}">
                <a16:creationId xmlns:a16="http://schemas.microsoft.com/office/drawing/2014/main" id="{D935D7CA-018C-43F3-AD5C-12733930A850}"/>
              </a:ext>
            </a:extLst>
          </p:cNvPr>
          <p:cNvSpPr/>
          <p:nvPr/>
        </p:nvSpPr>
        <p:spPr>
          <a:xfrm>
            <a:off x="159155" y="1085374"/>
            <a:ext cx="8771051" cy="1231106"/>
          </a:xfrm>
          <a:prstGeom prst="rect">
            <a:avLst/>
          </a:prstGeom>
        </p:spPr>
        <p:txBody>
          <a:bodyPr wrap="square">
            <a:spAutoFit/>
          </a:bodyPr>
          <a:lstStyle/>
          <a:p>
            <a:pPr marL="285750" indent="-285750">
              <a:spcBef>
                <a:spcPts val="600"/>
              </a:spcBef>
              <a:spcAft>
                <a:spcPts val="600"/>
              </a:spcAft>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LiveWELL programs and incentives support the three pillars of well-being: Physical,  Financial, and Personal </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teammates have the opportunity to participate in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LiveWELL</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share in a consistent</a:t>
            </a:r>
            <a:r>
              <a:rPr lang="en-US" sz="1600" dirty="0">
                <a:solidFill>
                  <a:prstClr val="black"/>
                </a:solidFill>
                <a:latin typeface="Arial" panose="020B0604020202020204" pitchFamily="34" charset="0"/>
                <a:cs typeface="Arial" panose="020B0604020202020204" pitchFamily="34" charset="0"/>
              </a:rPr>
              <a:t>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experience</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1351405"/>
      </p:ext>
    </p:extLst>
  </p:cSld>
  <p:clrMapOvr>
    <a:masterClrMapping/>
  </p:clrMapOvr>
  <mc:AlternateContent xmlns:mc="http://schemas.openxmlformats.org/markup-compatibility/2006" xmlns:p14="http://schemas.microsoft.com/office/powerpoint/2010/main">
    <mc:Choice Requires="p14">
      <p:transition spd="slow" p14:dur="2000" advTm="18208"/>
    </mc:Choice>
    <mc:Fallback xmlns="">
      <p:transition spd="slow" advTm="18208"/>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299E9CE-D451-459A-A526-3D3E7A214085}"/>
              </a:ext>
            </a:extLst>
          </p:cNvPr>
          <p:cNvSpPr>
            <a:spLocks noGrp="1"/>
          </p:cNvSpPr>
          <p:nvPr>
            <p:ph idx="1"/>
          </p:nvPr>
        </p:nvSpPr>
        <p:spPr>
          <a:xfrm>
            <a:off x="195943" y="1536970"/>
            <a:ext cx="8788902" cy="4639993"/>
          </a:xfrm>
        </p:spPr>
        <p:txBody>
          <a:bodyPr vert="horz" lIns="91440" tIns="45720" rIns="91440" bIns="45720" rtlCol="0" anchor="t">
            <a:normAutofit/>
          </a:bodyPr>
          <a:lstStyle/>
          <a:p>
            <a:pPr marL="0" indent="0" algn="ctr">
              <a:lnSpc>
                <a:spcPct val="110000"/>
              </a:lnSpc>
              <a:spcBef>
                <a:spcPts val="600"/>
              </a:spcBef>
              <a:spcAft>
                <a:spcPts val="600"/>
              </a:spcAft>
              <a:buNone/>
            </a:pPr>
            <a:r>
              <a:rPr lang="en-US" sz="1800" dirty="0">
                <a:latin typeface="Arial"/>
                <a:cs typeface="Arial"/>
              </a:rPr>
              <a:t>Thank you for taking on the role as a LiveWELL Champion! This is such an important role and your passion for inspiring teammates to live their best lives will make a difference in not only our teammates' lives, but those of our family and friends as well. </a:t>
            </a:r>
          </a:p>
          <a:p>
            <a:pPr marL="0" indent="0">
              <a:lnSpc>
                <a:spcPct val="110000"/>
              </a:lnSpc>
              <a:spcBef>
                <a:spcPts val="600"/>
              </a:spcBef>
              <a:spcAft>
                <a:spcPts val="600"/>
              </a:spcAft>
              <a:buNone/>
            </a:pPr>
            <a:endParaRPr lang="en-US" sz="1600" dirty="0"/>
          </a:p>
          <a:p>
            <a:pPr marL="170815" indent="-170815"/>
            <a:endParaRPr lang="en-US" sz="1400" dirty="0"/>
          </a:p>
          <a:p>
            <a:pPr marL="170815" indent="-170815"/>
            <a:endParaRPr lang="en-US" sz="1400" dirty="0"/>
          </a:p>
          <a:p>
            <a:pPr marL="170815" indent="-170815"/>
            <a:endParaRPr lang="en-US" dirty="0"/>
          </a:p>
          <a:p>
            <a:pPr marL="170815" indent="-170815"/>
            <a:endParaRPr lang="en-US" dirty="0"/>
          </a:p>
          <a:p>
            <a:pPr marL="0" indent="0">
              <a:buNone/>
            </a:pPr>
            <a:endParaRPr lang="en-US" dirty="0"/>
          </a:p>
        </p:txBody>
      </p:sp>
      <p:sp>
        <p:nvSpPr>
          <p:cNvPr id="4" name="Title 3">
            <a:extLst>
              <a:ext uri="{FF2B5EF4-FFF2-40B4-BE49-F238E27FC236}">
                <a16:creationId xmlns:a16="http://schemas.microsoft.com/office/drawing/2014/main" id="{175F3C16-C0B5-4C65-97DD-2DDC1DD4B0F1}"/>
              </a:ext>
            </a:extLst>
          </p:cNvPr>
          <p:cNvSpPr>
            <a:spLocks noGrp="1"/>
          </p:cNvSpPr>
          <p:nvPr>
            <p:ph type="title"/>
          </p:nvPr>
        </p:nvSpPr>
        <p:spPr/>
        <p:txBody>
          <a:bodyPr/>
          <a:lstStyle/>
          <a:p>
            <a:r>
              <a:rPr lang="en-US" dirty="0"/>
              <a:t>Thank you!</a:t>
            </a:r>
          </a:p>
        </p:txBody>
      </p:sp>
      <p:graphicFrame>
        <p:nvGraphicFramePr>
          <p:cNvPr id="6" name="Table 6">
            <a:extLst>
              <a:ext uri="{FF2B5EF4-FFF2-40B4-BE49-F238E27FC236}">
                <a16:creationId xmlns:a16="http://schemas.microsoft.com/office/drawing/2014/main" id="{0BC2D431-F3D0-48A2-B299-19382002A8CB}"/>
              </a:ext>
            </a:extLst>
          </p:cNvPr>
          <p:cNvGraphicFramePr>
            <a:graphicFrameLocks noGrp="1"/>
          </p:cNvGraphicFramePr>
          <p:nvPr>
            <p:extLst>
              <p:ext uri="{D42A27DB-BD31-4B8C-83A1-F6EECF244321}">
                <p14:modId xmlns:p14="http://schemas.microsoft.com/office/powerpoint/2010/main" val="1987722156"/>
              </p:ext>
            </p:extLst>
          </p:nvPr>
        </p:nvGraphicFramePr>
        <p:xfrm>
          <a:off x="337225" y="2722223"/>
          <a:ext cx="6238673" cy="370840"/>
        </p:xfrm>
        <a:graphic>
          <a:graphicData uri="http://schemas.openxmlformats.org/drawingml/2006/table">
            <a:tbl>
              <a:tblPr firstRow="1" bandRow="1">
                <a:tableStyleId>{5C22544A-7EE6-4342-B048-85BDC9FD1C3A}</a:tableStyleId>
              </a:tblPr>
              <a:tblGrid>
                <a:gridCol w="3074084">
                  <a:extLst>
                    <a:ext uri="{9D8B030D-6E8A-4147-A177-3AD203B41FA5}">
                      <a16:colId xmlns:a16="http://schemas.microsoft.com/office/drawing/2014/main" val="201787996"/>
                    </a:ext>
                  </a:extLst>
                </a:gridCol>
                <a:gridCol w="3164589">
                  <a:extLst>
                    <a:ext uri="{9D8B030D-6E8A-4147-A177-3AD203B41FA5}">
                      <a16:colId xmlns:a16="http://schemas.microsoft.com/office/drawing/2014/main" val="268054791"/>
                    </a:ext>
                  </a:extLst>
                </a:gridCol>
              </a:tblGrid>
              <a:tr h="370840">
                <a:tc>
                  <a:txBody>
                    <a:bodyPr/>
                    <a:lstStyle/>
                    <a:p>
                      <a:pPr marL="285750" indent="-285750">
                        <a:buFont typeface="Arial" panose="020B0604020202020204" pitchFamily="34" charset="0"/>
                        <a:buChar char="•"/>
                      </a:pPr>
                      <a:endParaRPr lang="en-US" sz="1400" b="0" dirty="0">
                        <a:solidFill>
                          <a:schemeClr val="tx1"/>
                        </a:solidFill>
                        <a:latin typeface="Arial" panose="020B0604020202020204" pitchFamily="34" charset="0"/>
                        <a:cs typeface="Arial" panose="020B0604020202020204" pitchFamily="34" charset="0"/>
                      </a:endParaRPr>
                    </a:p>
                  </a:txBody>
                  <a:tcPr>
                    <a:solidFill>
                      <a:schemeClr val="bg1"/>
                    </a:solidFill>
                  </a:tcPr>
                </a:tc>
                <a:tc>
                  <a:txBody>
                    <a:bodyPr/>
                    <a:lstStyle/>
                    <a:p>
                      <a:pPr marL="285750" indent="-285750">
                        <a:buFont typeface="Arial" panose="020B0604020202020204" pitchFamily="34" charset="0"/>
                        <a:buChar char="•"/>
                      </a:pPr>
                      <a:endParaRPr lang="en-US" sz="1400" b="0" dirty="0">
                        <a:solidFill>
                          <a:schemeClr val="tx1"/>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801834695"/>
                  </a:ext>
                </a:extLst>
              </a:tr>
            </a:tbl>
          </a:graphicData>
        </a:graphic>
      </p:graphicFrame>
      <p:pic>
        <p:nvPicPr>
          <p:cNvPr id="2" name="Picture 1">
            <a:extLst>
              <a:ext uri="{FF2B5EF4-FFF2-40B4-BE49-F238E27FC236}">
                <a16:creationId xmlns:a16="http://schemas.microsoft.com/office/drawing/2014/main" id="{C004E970-5FAB-4342-9971-392FEEC8F38A}"/>
              </a:ext>
            </a:extLst>
          </p:cNvPr>
          <p:cNvPicPr>
            <a:picLocks noChangeAspect="1"/>
          </p:cNvPicPr>
          <p:nvPr/>
        </p:nvPicPr>
        <p:blipFill>
          <a:blip r:embed="rId2"/>
          <a:stretch>
            <a:fillRect/>
          </a:stretch>
        </p:blipFill>
        <p:spPr>
          <a:xfrm>
            <a:off x="2258459" y="2888363"/>
            <a:ext cx="4458721" cy="2374651"/>
          </a:xfrm>
          <a:prstGeom prst="rect">
            <a:avLst/>
          </a:prstGeom>
        </p:spPr>
      </p:pic>
    </p:spTree>
    <p:extLst>
      <p:ext uri="{BB962C8B-B14F-4D97-AF65-F5344CB8AC3E}">
        <p14:creationId xmlns:p14="http://schemas.microsoft.com/office/powerpoint/2010/main" val="4107632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LiveWELL Incentives </a:t>
            </a:r>
          </a:p>
        </p:txBody>
      </p:sp>
      <p:sp>
        <p:nvSpPr>
          <p:cNvPr id="3" name="TextBox 2">
            <a:extLst>
              <a:ext uri="{FF2B5EF4-FFF2-40B4-BE49-F238E27FC236}">
                <a16:creationId xmlns:a16="http://schemas.microsoft.com/office/drawing/2014/main" id="{319C0EDD-AAB2-4FA3-9093-B49CCC4CFF3A}"/>
              </a:ext>
            </a:extLst>
          </p:cNvPr>
          <p:cNvSpPr txBox="1"/>
          <p:nvPr/>
        </p:nvSpPr>
        <p:spPr>
          <a:xfrm>
            <a:off x="222733" y="1217818"/>
            <a:ext cx="8698534" cy="1231106"/>
          </a:xfrm>
          <a:prstGeom prst="rect">
            <a:avLst/>
          </a:prstGeom>
          <a:noFill/>
        </p:spPr>
        <p:txBody>
          <a:bodyPr wrap="square" rtlCol="0" anchor="t">
            <a:spAutoFit/>
          </a:bodyPr>
          <a:lstStyle/>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Teammates earn incentives by participating in at least one activity for each well-being category of physical health, financial health</a:t>
            </a:r>
            <a:r>
              <a:rPr lang="en-US" sz="1600" dirty="0">
                <a:solidFill>
                  <a:prstClr val="black"/>
                </a:solidFill>
                <a:latin typeface="Arial" panose="020B0604020202020204" pitchFamily="34" charset="0"/>
                <a:cs typeface="Arial" panose="020B0604020202020204" pitchFamily="34" charset="0"/>
              </a:rPr>
              <a:t>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and personal health.</a:t>
            </a:r>
          </a:p>
          <a:p>
            <a:pPr marL="285750" indent="-285750">
              <a:spcBef>
                <a:spcPts val="600"/>
              </a:spcBef>
              <a:spcAft>
                <a:spcPts val="600"/>
              </a:spcAft>
              <a:buFont typeface="Arial" panose="020B0604020202020204" pitchFamily="34" charset="0"/>
              <a:buChar char="•"/>
              <a:defRPr/>
            </a:pPr>
            <a:r>
              <a:rPr lang="en-US" sz="1600" dirty="0">
                <a:solidFill>
                  <a:prstClr val="black"/>
                </a:solidFill>
                <a:latin typeface="Arial" panose="020B0604020202020204" pitchFamily="34" charset="0"/>
                <a:cs typeface="Arial" panose="020B0604020202020204" pitchFamily="34" charset="0"/>
              </a:rPr>
              <a:t>Cash incentives are paid </a:t>
            </a:r>
            <a:r>
              <a:rPr lang="en-US" sz="1600" dirty="0">
                <a:latin typeface="Arial" panose="020B0604020202020204" pitchFamily="34" charset="0"/>
                <a:cs typeface="Arial" panose="020B0604020202020204" pitchFamily="34" charset="0"/>
              </a:rPr>
              <a:t>into a LiveWELL Health Plan account for teammates enrolled in a LiveWELL health plan:</a:t>
            </a:r>
          </a:p>
        </p:txBody>
      </p:sp>
      <p:sp>
        <p:nvSpPr>
          <p:cNvPr id="4" name="Slide Number Placeholder 3">
            <a:extLst>
              <a:ext uri="{FF2B5EF4-FFF2-40B4-BE49-F238E27FC236}">
                <a16:creationId xmlns:a16="http://schemas.microsoft.com/office/drawing/2014/main" id="{26E02E0F-CFC0-4D61-B664-6A5F1FB5E74A}"/>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9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Arrow: Right 6">
            <a:extLst>
              <a:ext uri="{FF2B5EF4-FFF2-40B4-BE49-F238E27FC236}">
                <a16:creationId xmlns:a16="http://schemas.microsoft.com/office/drawing/2014/main" id="{F4233BB5-08DB-467E-88D4-DBF7BFBC7A97}"/>
              </a:ext>
            </a:extLst>
          </p:cNvPr>
          <p:cNvSpPr/>
          <p:nvPr/>
        </p:nvSpPr>
        <p:spPr>
          <a:xfrm rot="1926171">
            <a:off x="1320148" y="5347792"/>
            <a:ext cx="976571" cy="584779"/>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a:extLst>
              <a:ext uri="{FF2B5EF4-FFF2-40B4-BE49-F238E27FC236}">
                <a16:creationId xmlns:a16="http://schemas.microsoft.com/office/drawing/2014/main" id="{844E701A-B1CF-4BDD-9B6F-72B547A2A12E}"/>
              </a:ext>
            </a:extLst>
          </p:cNvPr>
          <p:cNvGraphicFramePr>
            <a:graphicFrameLocks noGrp="1"/>
          </p:cNvGraphicFramePr>
          <p:nvPr>
            <p:extLst>
              <p:ext uri="{D42A27DB-BD31-4B8C-83A1-F6EECF244321}">
                <p14:modId xmlns:p14="http://schemas.microsoft.com/office/powerpoint/2010/main" val="1094833291"/>
              </p:ext>
            </p:extLst>
          </p:nvPr>
        </p:nvGraphicFramePr>
        <p:xfrm>
          <a:off x="1058040" y="2603006"/>
          <a:ext cx="6851650" cy="791972"/>
        </p:xfrm>
        <a:graphic>
          <a:graphicData uri="http://schemas.openxmlformats.org/drawingml/2006/table">
            <a:tbl>
              <a:tblPr firstRow="1" firstCol="1" bandRow="1"/>
              <a:tblGrid>
                <a:gridCol w="1370330">
                  <a:extLst>
                    <a:ext uri="{9D8B030D-6E8A-4147-A177-3AD203B41FA5}">
                      <a16:colId xmlns:a16="http://schemas.microsoft.com/office/drawing/2014/main" val="3426306185"/>
                    </a:ext>
                  </a:extLst>
                </a:gridCol>
                <a:gridCol w="1370330">
                  <a:extLst>
                    <a:ext uri="{9D8B030D-6E8A-4147-A177-3AD203B41FA5}">
                      <a16:colId xmlns:a16="http://schemas.microsoft.com/office/drawing/2014/main" val="307324993"/>
                    </a:ext>
                  </a:extLst>
                </a:gridCol>
                <a:gridCol w="1370330">
                  <a:extLst>
                    <a:ext uri="{9D8B030D-6E8A-4147-A177-3AD203B41FA5}">
                      <a16:colId xmlns:a16="http://schemas.microsoft.com/office/drawing/2014/main" val="242458551"/>
                    </a:ext>
                  </a:extLst>
                </a:gridCol>
                <a:gridCol w="1370330">
                  <a:extLst>
                    <a:ext uri="{9D8B030D-6E8A-4147-A177-3AD203B41FA5}">
                      <a16:colId xmlns:a16="http://schemas.microsoft.com/office/drawing/2014/main" val="4068177298"/>
                    </a:ext>
                  </a:extLst>
                </a:gridCol>
                <a:gridCol w="1370330">
                  <a:extLst>
                    <a:ext uri="{9D8B030D-6E8A-4147-A177-3AD203B41FA5}">
                      <a16:colId xmlns:a16="http://schemas.microsoft.com/office/drawing/2014/main" val="1824458986"/>
                    </a:ext>
                  </a:extLst>
                </a:gridCol>
              </a:tblGrid>
              <a:tr h="0">
                <a:tc gridSpan="5">
                  <a:txBody>
                    <a:bodyPr/>
                    <a:lstStyle/>
                    <a:p>
                      <a:pPr marL="0" marR="0" algn="ctr">
                        <a:lnSpc>
                          <a:spcPct val="115000"/>
                        </a:lnSpc>
                        <a:spcBef>
                          <a:spcPts val="200"/>
                        </a:spcBef>
                        <a:spcAft>
                          <a:spcPts val="200"/>
                        </a:spcAft>
                      </a:pPr>
                      <a:r>
                        <a:rPr lang="en-US" sz="12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2021 LiveWELL Incentives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52611759"/>
                  </a:ext>
                </a:extLst>
              </a:tr>
              <a:tr h="0">
                <a:tc>
                  <a:txBody>
                    <a:bodyPr/>
                    <a:lstStyle/>
                    <a:p>
                      <a:pPr marL="0" marR="0" algn="ctr">
                        <a:lnSpc>
                          <a:spcPct val="115000"/>
                        </a:lnSpc>
                        <a:spcBef>
                          <a:spcPts val="200"/>
                        </a:spcBef>
                        <a:spcAft>
                          <a:spcPts val="200"/>
                        </a:spcAft>
                      </a:pPr>
                      <a:r>
                        <a:rPr lang="en-US" sz="120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Health Plan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200"/>
                        </a:spcBef>
                        <a:spcAft>
                          <a:spcPts val="200"/>
                        </a:spcAft>
                      </a:pPr>
                      <a:r>
                        <a:rPr lang="en-US" sz="120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Physical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marL="0" marR="0" algn="ctr">
                        <a:lnSpc>
                          <a:spcPct val="115000"/>
                        </a:lnSpc>
                        <a:spcBef>
                          <a:spcPts val="200"/>
                        </a:spcBef>
                        <a:spcAft>
                          <a:spcPts val="200"/>
                        </a:spcAft>
                      </a:pPr>
                      <a:r>
                        <a:rPr lang="en-US" sz="120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Financial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marL="0" marR="0" algn="ctr">
                        <a:lnSpc>
                          <a:spcPct val="115000"/>
                        </a:lnSpc>
                        <a:spcBef>
                          <a:spcPts val="200"/>
                        </a:spcBef>
                        <a:spcAft>
                          <a:spcPts val="200"/>
                        </a:spcAft>
                      </a:pPr>
                      <a:r>
                        <a:rPr lang="en-US" sz="120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Personal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marL="0" marR="0" algn="ctr">
                        <a:lnSpc>
                          <a:spcPct val="115000"/>
                        </a:lnSpc>
                        <a:spcBef>
                          <a:spcPts val="200"/>
                        </a:spcBef>
                        <a:spcAft>
                          <a:spcPts val="200"/>
                        </a:spcAft>
                      </a:pPr>
                      <a:r>
                        <a:rPr lang="en-US" sz="120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TOTAL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val="1837918704"/>
                  </a:ext>
                </a:extLst>
              </a:tr>
              <a:tr h="0">
                <a:tc>
                  <a:txBody>
                    <a:bodyPr/>
                    <a:lstStyle/>
                    <a:p>
                      <a:pPr marL="0" marR="0" algn="ctr">
                        <a:lnSpc>
                          <a:spcPct val="115000"/>
                        </a:lnSpc>
                        <a:spcBef>
                          <a:spcPts val="200"/>
                        </a:spcBef>
                        <a:spcAft>
                          <a:spcPts val="200"/>
                        </a:spcAft>
                      </a:pPr>
                      <a:r>
                        <a:rPr lang="en-US" sz="120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Individual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200"/>
                        </a:spcBef>
                        <a:spcAft>
                          <a:spcPts val="200"/>
                        </a:spcAft>
                      </a:pPr>
                      <a:r>
                        <a:rPr lang="en-US" sz="120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$225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200"/>
                        </a:spcBef>
                        <a:spcAft>
                          <a:spcPts val="200"/>
                        </a:spcAft>
                      </a:pPr>
                      <a:r>
                        <a:rPr lang="en-US" sz="120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$225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200"/>
                        </a:spcBef>
                        <a:spcAft>
                          <a:spcPts val="200"/>
                        </a:spcAft>
                      </a:pPr>
                      <a:r>
                        <a:rPr lang="en-US" sz="120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$225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200"/>
                        </a:spcBef>
                        <a:spcAft>
                          <a:spcPts val="200"/>
                        </a:spcAft>
                      </a:pPr>
                      <a:r>
                        <a:rPr lang="en-US" sz="12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$675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1565209"/>
                  </a:ext>
                </a:extLst>
              </a:tr>
              <a:tr h="0">
                <a:tc>
                  <a:txBody>
                    <a:bodyPr/>
                    <a:lstStyle/>
                    <a:p>
                      <a:pPr marL="0" marR="0" algn="ctr">
                        <a:lnSpc>
                          <a:spcPct val="115000"/>
                        </a:lnSpc>
                        <a:spcBef>
                          <a:spcPts val="200"/>
                        </a:spcBef>
                        <a:spcAft>
                          <a:spcPts val="200"/>
                        </a:spcAft>
                      </a:pPr>
                      <a:r>
                        <a:rPr lang="en-US" sz="120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Family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200"/>
                        </a:spcBef>
                        <a:spcAft>
                          <a:spcPts val="200"/>
                        </a:spcAft>
                      </a:pPr>
                      <a:r>
                        <a:rPr lang="en-US" sz="120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$450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200"/>
                        </a:spcBef>
                        <a:spcAft>
                          <a:spcPts val="200"/>
                        </a:spcAft>
                      </a:pPr>
                      <a:r>
                        <a:rPr lang="en-US" sz="120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$450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200"/>
                        </a:spcBef>
                        <a:spcAft>
                          <a:spcPts val="200"/>
                        </a:spcAft>
                      </a:pPr>
                      <a:r>
                        <a:rPr lang="en-US" sz="12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$450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200"/>
                        </a:spcBef>
                        <a:spcAft>
                          <a:spcPts val="200"/>
                        </a:spcAft>
                      </a:pPr>
                      <a:r>
                        <a:rPr lang="en-US" sz="12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$1,350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4003531"/>
                  </a:ext>
                </a:extLst>
              </a:tr>
            </a:tbl>
          </a:graphicData>
        </a:graphic>
      </p:graphicFrame>
      <p:graphicFrame>
        <p:nvGraphicFramePr>
          <p:cNvPr id="9" name="Table 8">
            <a:extLst>
              <a:ext uri="{FF2B5EF4-FFF2-40B4-BE49-F238E27FC236}">
                <a16:creationId xmlns:a16="http://schemas.microsoft.com/office/drawing/2014/main" id="{7B24D4A2-EE1D-45A7-B543-08183984BC19}"/>
              </a:ext>
            </a:extLst>
          </p:cNvPr>
          <p:cNvGraphicFramePr>
            <a:graphicFrameLocks noGrp="1"/>
          </p:cNvGraphicFramePr>
          <p:nvPr>
            <p:extLst>
              <p:ext uri="{D42A27DB-BD31-4B8C-83A1-F6EECF244321}">
                <p14:modId xmlns:p14="http://schemas.microsoft.com/office/powerpoint/2010/main" val="4130499553"/>
              </p:ext>
            </p:extLst>
          </p:nvPr>
        </p:nvGraphicFramePr>
        <p:xfrm>
          <a:off x="1531620" y="3549060"/>
          <a:ext cx="6080760" cy="791972"/>
        </p:xfrm>
        <a:graphic>
          <a:graphicData uri="http://schemas.openxmlformats.org/drawingml/2006/table">
            <a:tbl>
              <a:tblPr firstRow="1" firstCol="1" bandRow="1"/>
              <a:tblGrid>
                <a:gridCol w="1854835">
                  <a:extLst>
                    <a:ext uri="{9D8B030D-6E8A-4147-A177-3AD203B41FA5}">
                      <a16:colId xmlns:a16="http://schemas.microsoft.com/office/drawing/2014/main" val="2386513692"/>
                    </a:ext>
                  </a:extLst>
                </a:gridCol>
                <a:gridCol w="2336800">
                  <a:extLst>
                    <a:ext uri="{9D8B030D-6E8A-4147-A177-3AD203B41FA5}">
                      <a16:colId xmlns:a16="http://schemas.microsoft.com/office/drawing/2014/main" val="3040405103"/>
                    </a:ext>
                  </a:extLst>
                </a:gridCol>
                <a:gridCol w="1889125">
                  <a:extLst>
                    <a:ext uri="{9D8B030D-6E8A-4147-A177-3AD203B41FA5}">
                      <a16:colId xmlns:a16="http://schemas.microsoft.com/office/drawing/2014/main" val="235108920"/>
                    </a:ext>
                  </a:extLst>
                </a:gridCol>
              </a:tblGrid>
              <a:tr h="0">
                <a:tc>
                  <a:txBody>
                    <a:bodyPr/>
                    <a:lstStyle/>
                    <a:p>
                      <a:pPr marL="0" marR="0" algn="ctr">
                        <a:lnSpc>
                          <a:spcPct val="115000"/>
                        </a:lnSpc>
                        <a:spcBef>
                          <a:spcPts val="200"/>
                        </a:spcBef>
                        <a:spcAft>
                          <a:spcPts val="200"/>
                        </a:spcAft>
                      </a:pPr>
                      <a:r>
                        <a:rPr lang="en-US" sz="12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Deadlines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B"/>
                    </a:solidFill>
                  </a:tcPr>
                </a:tc>
                <a:tc>
                  <a:txBody>
                    <a:bodyPr/>
                    <a:lstStyle/>
                    <a:p>
                      <a:pPr marL="0" marR="0" algn="ctr">
                        <a:lnSpc>
                          <a:spcPct val="115000"/>
                        </a:lnSpc>
                        <a:spcBef>
                          <a:spcPts val="200"/>
                        </a:spcBef>
                        <a:spcAft>
                          <a:spcPts val="200"/>
                        </a:spcAft>
                      </a:pPr>
                      <a:r>
                        <a:rPr lang="en-US" sz="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Contributions (bi-weekly payroll)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B"/>
                    </a:solidFill>
                  </a:tcPr>
                </a:tc>
                <a:tc>
                  <a:txBody>
                    <a:bodyPr/>
                    <a:lstStyle/>
                    <a:p>
                      <a:pPr marL="0" marR="0" algn="ctr">
                        <a:lnSpc>
                          <a:spcPct val="115000"/>
                        </a:lnSpc>
                        <a:spcBef>
                          <a:spcPts val="200"/>
                        </a:spcBef>
                        <a:spcAft>
                          <a:spcPts val="200"/>
                        </a:spcAft>
                      </a:pPr>
                      <a:r>
                        <a:rPr lang="en-US" sz="12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Monthly Payroll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B"/>
                    </a:solidFill>
                  </a:tcPr>
                </a:tc>
                <a:extLst>
                  <a:ext uri="{0D108BD9-81ED-4DB2-BD59-A6C34878D82A}">
                    <a16:rowId xmlns:a16="http://schemas.microsoft.com/office/drawing/2014/main" val="4221235258"/>
                  </a:ext>
                </a:extLst>
              </a:tr>
              <a:tr h="0">
                <a:tc>
                  <a:txBody>
                    <a:bodyPr/>
                    <a:lstStyle/>
                    <a:p>
                      <a:pPr marL="0" marR="0" algn="ctr">
                        <a:lnSpc>
                          <a:spcPct val="115000"/>
                        </a:lnSpc>
                        <a:spcBef>
                          <a:spcPts val="200"/>
                        </a:spcBef>
                        <a:spcAft>
                          <a:spcPts val="200"/>
                        </a:spcAft>
                      </a:pPr>
                      <a:r>
                        <a:rPr lang="en-US" sz="120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March 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200"/>
                        </a:spcBef>
                        <a:spcAft>
                          <a:spcPts val="200"/>
                        </a:spcAft>
                      </a:pPr>
                      <a:r>
                        <a:rPr lang="en-US" sz="120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April 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200"/>
                        </a:spcBef>
                        <a:spcAft>
                          <a:spcPts val="200"/>
                        </a:spcAft>
                      </a:pPr>
                      <a:r>
                        <a:rPr lang="en-US" sz="120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April 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265594"/>
                  </a:ext>
                </a:extLst>
              </a:tr>
              <a:tr h="0">
                <a:tc>
                  <a:txBody>
                    <a:bodyPr/>
                    <a:lstStyle/>
                    <a:p>
                      <a:pPr marL="0" marR="0" algn="ctr">
                        <a:lnSpc>
                          <a:spcPct val="115000"/>
                        </a:lnSpc>
                        <a:spcBef>
                          <a:spcPts val="200"/>
                        </a:spcBef>
                        <a:spcAft>
                          <a:spcPts val="200"/>
                        </a:spcAft>
                      </a:pPr>
                      <a:r>
                        <a:rPr lang="en-US" sz="120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June 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200"/>
                        </a:spcBef>
                        <a:spcAft>
                          <a:spcPts val="200"/>
                        </a:spcAft>
                      </a:pPr>
                      <a:r>
                        <a:rPr lang="en-US" sz="120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July 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200"/>
                        </a:spcBef>
                        <a:spcAft>
                          <a:spcPts val="200"/>
                        </a:spcAft>
                      </a:pPr>
                      <a:r>
                        <a:rPr lang="en-US" sz="120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July 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4005890"/>
                  </a:ext>
                </a:extLst>
              </a:tr>
              <a:tr h="0">
                <a:tc>
                  <a:txBody>
                    <a:bodyPr/>
                    <a:lstStyle/>
                    <a:p>
                      <a:pPr marL="0" marR="0" algn="ctr">
                        <a:lnSpc>
                          <a:spcPct val="115000"/>
                        </a:lnSpc>
                        <a:spcBef>
                          <a:spcPts val="200"/>
                        </a:spcBef>
                        <a:spcAft>
                          <a:spcPts val="200"/>
                        </a:spcAft>
                      </a:pPr>
                      <a:r>
                        <a:rPr lang="en-US" sz="120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October 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200"/>
                        </a:spcBef>
                        <a:spcAft>
                          <a:spcPts val="200"/>
                        </a:spcAft>
                      </a:pPr>
                      <a:r>
                        <a:rPr lang="en-US" sz="120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November 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200"/>
                        </a:spcBef>
                        <a:spcAft>
                          <a:spcPts val="200"/>
                        </a:spcAft>
                      </a:pPr>
                      <a:r>
                        <a:rPr lang="en-US" sz="12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December 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8542042"/>
                  </a:ext>
                </a:extLst>
              </a:tr>
            </a:tbl>
          </a:graphicData>
        </a:graphic>
      </p:graphicFrame>
    </p:spTree>
    <p:extLst>
      <p:ext uri="{BB962C8B-B14F-4D97-AF65-F5344CB8AC3E}">
        <p14:creationId xmlns:p14="http://schemas.microsoft.com/office/powerpoint/2010/main" val="3227347874"/>
      </p:ext>
    </p:extLst>
  </p:cSld>
  <p:clrMapOvr>
    <a:masterClrMapping/>
  </p:clrMapOvr>
  <mc:AlternateContent xmlns:mc="http://schemas.openxmlformats.org/markup-compatibility/2006" xmlns:p14="http://schemas.microsoft.com/office/powerpoint/2010/main">
    <mc:Choice Requires="p14">
      <p:transition spd="slow" p14:dur="2000" advTm="39024"/>
    </mc:Choice>
    <mc:Fallback xmlns="">
      <p:transition spd="slow" advTm="39024"/>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52218-33E7-4917-826B-B86E6CDE863A}"/>
              </a:ext>
            </a:extLst>
          </p:cNvPr>
          <p:cNvSpPr>
            <a:spLocks noGrp="1"/>
          </p:cNvSpPr>
          <p:nvPr>
            <p:ph type="title"/>
          </p:nvPr>
        </p:nvSpPr>
        <p:spPr/>
        <p:txBody>
          <a:bodyPr/>
          <a:lstStyle/>
          <a:p>
            <a:r>
              <a:rPr lang="en-US" dirty="0"/>
              <a:t>Completed Incentive Screen Shot</a:t>
            </a:r>
          </a:p>
        </p:txBody>
      </p:sp>
      <p:pic>
        <p:nvPicPr>
          <p:cNvPr id="6" name="Content Placeholder 5">
            <a:extLst>
              <a:ext uri="{FF2B5EF4-FFF2-40B4-BE49-F238E27FC236}">
                <a16:creationId xmlns:a16="http://schemas.microsoft.com/office/drawing/2014/main" id="{564C4D53-00F2-4F9D-A191-6277D10D01AB}"/>
              </a:ext>
            </a:extLst>
          </p:cNvPr>
          <p:cNvPicPr>
            <a:picLocks noGrp="1" noChangeAspect="1"/>
          </p:cNvPicPr>
          <p:nvPr>
            <p:ph idx="1"/>
          </p:nvPr>
        </p:nvPicPr>
        <p:blipFill>
          <a:blip r:embed="rId2"/>
          <a:stretch>
            <a:fillRect/>
          </a:stretch>
        </p:blipFill>
        <p:spPr>
          <a:xfrm>
            <a:off x="633609" y="2189391"/>
            <a:ext cx="7913294" cy="3523793"/>
          </a:xfrm>
          <a:prstGeom prst="rect">
            <a:avLst/>
          </a:prstGeom>
        </p:spPr>
      </p:pic>
    </p:spTree>
    <p:extLst>
      <p:ext uri="{BB962C8B-B14F-4D97-AF65-F5344CB8AC3E}">
        <p14:creationId xmlns:p14="http://schemas.microsoft.com/office/powerpoint/2010/main" val="802126598"/>
      </p:ext>
    </p:extLst>
  </p:cSld>
  <p:clrMapOvr>
    <a:masterClrMapping/>
  </p:clrMapOvr>
  <mc:AlternateContent xmlns:mc="http://schemas.openxmlformats.org/markup-compatibility/2006" xmlns:p14="http://schemas.microsoft.com/office/powerpoint/2010/main">
    <mc:Choice Requires="p14">
      <p:transition spd="slow" p14:dur="2000" advTm="10062"/>
    </mc:Choice>
    <mc:Fallback xmlns="">
      <p:transition spd="slow" advTm="1006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59935-8570-42B4-93D0-DED3D67DDEE1}"/>
              </a:ext>
            </a:extLst>
          </p:cNvPr>
          <p:cNvSpPr>
            <a:spLocks noGrp="1"/>
          </p:cNvSpPr>
          <p:nvPr>
            <p:ph type="title"/>
          </p:nvPr>
        </p:nvSpPr>
        <p:spPr>
          <a:xfrm>
            <a:off x="195943" y="156720"/>
            <a:ext cx="8788902" cy="1325563"/>
          </a:xfrm>
        </p:spPr>
        <p:txBody>
          <a:bodyPr anchor="ctr">
            <a:normAutofit/>
          </a:bodyPr>
          <a:lstStyle/>
          <a:p>
            <a:r>
              <a:rPr lang="en-US" dirty="0"/>
              <a:t>LiveWELL Champion Toolkit </a:t>
            </a:r>
          </a:p>
        </p:txBody>
      </p:sp>
      <p:graphicFrame>
        <p:nvGraphicFramePr>
          <p:cNvPr id="5" name="Content Placeholder 2">
            <a:extLst>
              <a:ext uri="{FF2B5EF4-FFF2-40B4-BE49-F238E27FC236}">
                <a16:creationId xmlns:a16="http://schemas.microsoft.com/office/drawing/2014/main" id="{55C2618A-35E1-4E28-AB04-CE3B42899299}"/>
              </a:ext>
            </a:extLst>
          </p:cNvPr>
          <p:cNvGraphicFramePr>
            <a:graphicFrameLocks noGrp="1"/>
          </p:cNvGraphicFramePr>
          <p:nvPr>
            <p:ph idx="1"/>
            <p:extLst>
              <p:ext uri="{D42A27DB-BD31-4B8C-83A1-F6EECF244321}">
                <p14:modId xmlns:p14="http://schemas.microsoft.com/office/powerpoint/2010/main" val="2706234119"/>
              </p:ext>
            </p:extLst>
          </p:nvPr>
        </p:nvGraphicFramePr>
        <p:xfrm>
          <a:off x="195943" y="2297623"/>
          <a:ext cx="8788902" cy="38793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28E10C05-224F-488B-977F-8A0665D5CB0C}"/>
              </a:ext>
            </a:extLst>
          </p:cNvPr>
          <p:cNvSpPr txBox="1"/>
          <p:nvPr/>
        </p:nvSpPr>
        <p:spPr>
          <a:xfrm>
            <a:off x="332510" y="1482283"/>
            <a:ext cx="8362040" cy="600164"/>
          </a:xfrm>
          <a:prstGeom prst="rect">
            <a:avLst/>
          </a:prstGeom>
          <a:noFill/>
        </p:spPr>
        <p:txBody>
          <a:bodyPr wrap="square" rtlCol="0">
            <a:spAutoFit/>
          </a:bodyPr>
          <a:lstStyle/>
          <a:p>
            <a:r>
              <a:rPr lang="en-US" sz="1650" dirty="0"/>
              <a:t>This toolkit is a source of program information you can use to educate your teammates about LiveWELL. Click each box below to view the content in each section. </a:t>
            </a:r>
          </a:p>
        </p:txBody>
      </p:sp>
    </p:spTree>
    <p:extLst>
      <p:ext uri="{BB962C8B-B14F-4D97-AF65-F5344CB8AC3E}">
        <p14:creationId xmlns:p14="http://schemas.microsoft.com/office/powerpoint/2010/main" val="577558466"/>
      </p:ext>
    </p:extLst>
  </p:cSld>
  <p:clrMapOvr>
    <a:masterClrMapping/>
  </p:clrMapOvr>
  <mc:AlternateContent xmlns:mc="http://schemas.openxmlformats.org/markup-compatibility/2006" xmlns:p14="http://schemas.microsoft.com/office/powerpoint/2010/main">
    <mc:Choice Requires="p14">
      <p:transition spd="slow" p14:dur="2000" advTm="248685"/>
    </mc:Choice>
    <mc:Fallback xmlns="">
      <p:transition spd="slow" advTm="24868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E5BC1-DE84-4912-88B3-8B7C5585DA6C}"/>
              </a:ext>
            </a:extLst>
          </p:cNvPr>
          <p:cNvSpPr>
            <a:spLocks noGrp="1"/>
          </p:cNvSpPr>
          <p:nvPr>
            <p:ph type="title"/>
          </p:nvPr>
        </p:nvSpPr>
        <p:spPr/>
        <p:txBody>
          <a:bodyPr/>
          <a:lstStyle/>
          <a:p>
            <a:r>
              <a:rPr lang="en-US" dirty="0"/>
              <a:t>The LiveWELL Champion Role</a:t>
            </a:r>
          </a:p>
        </p:txBody>
      </p:sp>
      <p:sp>
        <p:nvSpPr>
          <p:cNvPr id="3" name="Content Placeholder 2">
            <a:extLst>
              <a:ext uri="{FF2B5EF4-FFF2-40B4-BE49-F238E27FC236}">
                <a16:creationId xmlns:a16="http://schemas.microsoft.com/office/drawing/2014/main" id="{6A859FAB-A503-4E8E-B7D7-2B9F4B9B3870}"/>
              </a:ext>
            </a:extLst>
          </p:cNvPr>
          <p:cNvSpPr>
            <a:spLocks noGrp="1"/>
          </p:cNvSpPr>
          <p:nvPr>
            <p:ph idx="1"/>
          </p:nvPr>
        </p:nvSpPr>
        <p:spPr>
          <a:xfrm>
            <a:off x="195943" y="1652155"/>
            <a:ext cx="8788902" cy="4524807"/>
          </a:xfrm>
        </p:spPr>
        <p:txBody>
          <a:bodyPr>
            <a:normAutofit/>
          </a:bodyPr>
          <a:lstStyle/>
          <a:p>
            <a:pPr>
              <a:lnSpc>
                <a:spcPct val="120000"/>
              </a:lnSpc>
              <a:spcBef>
                <a:spcPts val="0"/>
              </a:spcBef>
            </a:pPr>
            <a:r>
              <a:rPr lang="en-US" sz="1600" dirty="0"/>
              <a:t>Is passionate about living a healthy life and inspiring others.</a:t>
            </a:r>
          </a:p>
          <a:p>
            <a:pPr>
              <a:lnSpc>
                <a:spcPct val="120000"/>
              </a:lnSpc>
              <a:spcBef>
                <a:spcPts val="0"/>
              </a:spcBef>
            </a:pPr>
            <a:r>
              <a:rPr lang="en-US" sz="1600" dirty="0"/>
              <a:t>Informs department at weekly/monthly huddles of LiveWELL updates and incentive information. Keeps the conversation inclusive and about all teammates being their best selves by engaging in LiveWELL. LiveWELL is for ALL!</a:t>
            </a:r>
          </a:p>
          <a:p>
            <a:pPr>
              <a:lnSpc>
                <a:spcPct val="120000"/>
              </a:lnSpc>
              <a:spcBef>
                <a:spcPts val="0"/>
              </a:spcBef>
            </a:pPr>
            <a:r>
              <a:rPr lang="en-US" sz="1600" dirty="0"/>
              <a:t>Creates LiveWELL events for your team. </a:t>
            </a:r>
          </a:p>
          <a:p>
            <a:pPr>
              <a:lnSpc>
                <a:spcPct val="120000"/>
              </a:lnSpc>
              <a:spcBef>
                <a:spcPts val="0"/>
              </a:spcBef>
            </a:pPr>
            <a:r>
              <a:rPr lang="en-US" sz="1600" dirty="0"/>
              <a:t>Attends the monthly LiveWELL Champion updates call. </a:t>
            </a:r>
          </a:p>
          <a:p>
            <a:pPr>
              <a:lnSpc>
                <a:spcPct val="120000"/>
              </a:lnSpc>
              <a:spcBef>
                <a:spcPts val="0"/>
              </a:spcBef>
            </a:pPr>
            <a:r>
              <a:rPr lang="en-US" sz="1600" dirty="0"/>
              <a:t>Encourages healthy catering guidelines for meals in the department. </a:t>
            </a:r>
          </a:p>
          <a:p>
            <a:pPr>
              <a:lnSpc>
                <a:spcPct val="120000"/>
              </a:lnSpc>
              <a:spcBef>
                <a:spcPts val="0"/>
              </a:spcBef>
            </a:pPr>
            <a:r>
              <a:rPr lang="en-US" sz="1600" dirty="0"/>
              <a:t>Is an active contributor to the Yammer Champion group page. </a:t>
            </a:r>
          </a:p>
          <a:p>
            <a:pPr>
              <a:lnSpc>
                <a:spcPct val="120000"/>
              </a:lnSpc>
              <a:spcBef>
                <a:spcPts val="0"/>
              </a:spcBef>
            </a:pPr>
            <a:r>
              <a:rPr lang="en-US" sz="1600" dirty="0"/>
              <a:t>Highlights LiveWELL dates to remember, events and well-being resources each month for teammates. </a:t>
            </a:r>
          </a:p>
        </p:txBody>
      </p:sp>
      <p:sp>
        <p:nvSpPr>
          <p:cNvPr id="4" name="TextBox 3">
            <a:extLst>
              <a:ext uri="{FF2B5EF4-FFF2-40B4-BE49-F238E27FC236}">
                <a16:creationId xmlns:a16="http://schemas.microsoft.com/office/drawing/2014/main" id="{797EC07A-7E91-4630-BEB2-23D87533290F}"/>
              </a:ext>
            </a:extLst>
          </p:cNvPr>
          <p:cNvSpPr txBox="1"/>
          <p:nvPr/>
        </p:nvSpPr>
        <p:spPr>
          <a:xfrm>
            <a:off x="195943" y="1155763"/>
            <a:ext cx="8652336" cy="400110"/>
          </a:xfrm>
          <a:prstGeom prst="rect">
            <a:avLst/>
          </a:prstGeom>
          <a:noFill/>
        </p:spPr>
        <p:txBody>
          <a:bodyPr wrap="square" rtlCol="0">
            <a:spAutoFit/>
          </a:bodyPr>
          <a:lstStyle/>
          <a:p>
            <a:r>
              <a:rPr lang="en-US" sz="2000" b="1" dirty="0">
                <a:solidFill>
                  <a:srgbClr val="006C74"/>
                </a:solidFill>
                <a:latin typeface="Arial" panose="020B0604020202020204" pitchFamily="34" charset="0"/>
                <a:cs typeface="Arial" panose="020B0604020202020204" pitchFamily="34" charset="0"/>
              </a:rPr>
              <a:t>A LiveWELL Champion:</a:t>
            </a:r>
          </a:p>
        </p:txBody>
      </p:sp>
      <p:pic>
        <p:nvPicPr>
          <p:cNvPr id="7" name="Picture 6">
            <a:extLst>
              <a:ext uri="{FF2B5EF4-FFF2-40B4-BE49-F238E27FC236}">
                <a16:creationId xmlns:a16="http://schemas.microsoft.com/office/drawing/2014/main" id="{83429DA8-4BA7-4CF6-9ADC-4B5920A04C24}"/>
              </a:ext>
            </a:extLst>
          </p:cNvPr>
          <p:cNvPicPr>
            <a:picLocks noChangeAspect="1"/>
          </p:cNvPicPr>
          <p:nvPr/>
        </p:nvPicPr>
        <p:blipFill>
          <a:blip r:embed="rId2"/>
          <a:stretch>
            <a:fillRect/>
          </a:stretch>
        </p:blipFill>
        <p:spPr>
          <a:xfrm>
            <a:off x="1575413" y="4340646"/>
            <a:ext cx="5503514" cy="2360633"/>
          </a:xfrm>
          <a:prstGeom prst="rect">
            <a:avLst/>
          </a:prstGeom>
        </p:spPr>
      </p:pic>
    </p:spTree>
    <p:extLst>
      <p:ext uri="{BB962C8B-B14F-4D97-AF65-F5344CB8AC3E}">
        <p14:creationId xmlns:p14="http://schemas.microsoft.com/office/powerpoint/2010/main" val="3076888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B6F5D-1532-4004-88AF-6AA285283245}"/>
              </a:ext>
            </a:extLst>
          </p:cNvPr>
          <p:cNvSpPr>
            <a:spLocks noGrp="1"/>
          </p:cNvSpPr>
          <p:nvPr>
            <p:ph type="title"/>
          </p:nvPr>
        </p:nvSpPr>
        <p:spPr/>
        <p:txBody>
          <a:bodyPr/>
          <a:lstStyle/>
          <a:p>
            <a:r>
              <a:rPr lang="en-US" dirty="0"/>
              <a:t>Getting Started with LiveWELL </a:t>
            </a:r>
          </a:p>
        </p:txBody>
      </p:sp>
      <p:sp>
        <p:nvSpPr>
          <p:cNvPr id="3" name="Content Placeholder 2">
            <a:extLst>
              <a:ext uri="{FF2B5EF4-FFF2-40B4-BE49-F238E27FC236}">
                <a16:creationId xmlns:a16="http://schemas.microsoft.com/office/drawing/2014/main" id="{281D7F32-A212-4965-9439-135F129A18E8}"/>
              </a:ext>
            </a:extLst>
          </p:cNvPr>
          <p:cNvSpPr>
            <a:spLocks noGrp="1"/>
          </p:cNvSpPr>
          <p:nvPr>
            <p:ph idx="1"/>
          </p:nvPr>
        </p:nvSpPr>
        <p:spPr>
          <a:xfrm>
            <a:off x="177549" y="1177048"/>
            <a:ext cx="8788902" cy="4805362"/>
          </a:xfrm>
        </p:spPr>
        <p:txBody>
          <a:bodyPr/>
          <a:lstStyle/>
          <a:p>
            <a:pPr marL="0" indent="0">
              <a:buNone/>
            </a:pPr>
            <a:r>
              <a:rPr lang="en-US" sz="1600" dirty="0"/>
              <a:t>Share this short video with new teammates or teammates looking for a refresher on navigating LiveWELL. </a:t>
            </a:r>
            <a:r>
              <a:rPr lang="en-US" sz="1600" dirty="0">
                <a:solidFill>
                  <a:srgbClr val="FF0000"/>
                </a:solidFill>
              </a:rPr>
              <a:t>Include link to video on LW site</a:t>
            </a:r>
            <a:endParaRPr lang="en-US" sz="1600" dirty="0"/>
          </a:p>
          <a:p>
            <a:endParaRPr lang="en-US" dirty="0"/>
          </a:p>
        </p:txBody>
      </p:sp>
      <p:pic>
        <p:nvPicPr>
          <p:cNvPr id="4" name="Online Media 3" title="How to Get Started with LiveWELL">
            <a:hlinkClick r:id="" action="ppaction://media"/>
            <a:extLst>
              <a:ext uri="{FF2B5EF4-FFF2-40B4-BE49-F238E27FC236}">
                <a16:creationId xmlns:a16="http://schemas.microsoft.com/office/drawing/2014/main" id="{486E0151-61C3-413C-9446-D2B702A560E0}"/>
              </a:ext>
            </a:extLst>
          </p:cNvPr>
          <p:cNvPicPr>
            <a:picLocks noRot="1" noChangeAspect="1"/>
          </p:cNvPicPr>
          <p:nvPr>
            <a:videoFile r:link="rId1"/>
          </p:nvPr>
        </p:nvPicPr>
        <p:blipFill>
          <a:blip r:embed="rId3"/>
          <a:stretch>
            <a:fillRect/>
          </a:stretch>
        </p:blipFill>
        <p:spPr>
          <a:xfrm>
            <a:off x="1945761" y="1965313"/>
            <a:ext cx="5289265" cy="3966949"/>
          </a:xfrm>
          <a:prstGeom prst="rect">
            <a:avLst/>
          </a:prstGeom>
        </p:spPr>
      </p:pic>
    </p:spTree>
    <p:extLst>
      <p:ext uri="{BB962C8B-B14F-4D97-AF65-F5344CB8AC3E}">
        <p14:creationId xmlns:p14="http://schemas.microsoft.com/office/powerpoint/2010/main" val="80944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2067F-DC85-4A18-830E-8D739F20D4A6}"/>
              </a:ext>
            </a:extLst>
          </p:cNvPr>
          <p:cNvSpPr>
            <a:spLocks noGrp="1"/>
          </p:cNvSpPr>
          <p:nvPr>
            <p:ph type="title"/>
          </p:nvPr>
        </p:nvSpPr>
        <p:spPr>
          <a:xfrm>
            <a:off x="195943" y="156722"/>
            <a:ext cx="8788902" cy="871980"/>
          </a:xfrm>
        </p:spPr>
        <p:txBody>
          <a:bodyPr/>
          <a:lstStyle/>
          <a:p>
            <a:r>
              <a:rPr lang="en-US" dirty="0"/>
              <a:t>Navigating LiveWELL with Your Team</a:t>
            </a:r>
          </a:p>
        </p:txBody>
      </p:sp>
      <p:sp>
        <p:nvSpPr>
          <p:cNvPr id="3" name="Content Placeholder 2">
            <a:extLst>
              <a:ext uri="{FF2B5EF4-FFF2-40B4-BE49-F238E27FC236}">
                <a16:creationId xmlns:a16="http://schemas.microsoft.com/office/drawing/2014/main" id="{4E63F946-5538-49BD-AF08-8DF1A3DF9201}"/>
              </a:ext>
            </a:extLst>
          </p:cNvPr>
          <p:cNvSpPr>
            <a:spLocks noGrp="1"/>
          </p:cNvSpPr>
          <p:nvPr>
            <p:ph idx="1"/>
          </p:nvPr>
        </p:nvSpPr>
        <p:spPr>
          <a:xfrm>
            <a:off x="117236" y="1028702"/>
            <a:ext cx="4375844" cy="5672576"/>
          </a:xfrm>
        </p:spPr>
        <p:txBody>
          <a:bodyPr>
            <a:noAutofit/>
          </a:bodyPr>
          <a:lstStyle/>
          <a:p>
            <a:pPr>
              <a:lnSpc>
                <a:spcPct val="100000"/>
              </a:lnSpc>
              <a:spcBef>
                <a:spcPts val="0"/>
              </a:spcBef>
              <a:buFont typeface="Wingdings" panose="05000000000000000000" pitchFamily="2" charset="2"/>
              <a:buChar char="ü"/>
            </a:pPr>
            <a:endParaRPr lang="en-US" sz="1600" b="1" dirty="0"/>
          </a:p>
          <a:p>
            <a:pPr>
              <a:lnSpc>
                <a:spcPct val="100000"/>
              </a:lnSpc>
              <a:spcBef>
                <a:spcPts val="0"/>
              </a:spcBef>
              <a:buFont typeface="Wingdings" panose="05000000000000000000" pitchFamily="2" charset="2"/>
              <a:buChar char="ü"/>
            </a:pPr>
            <a:r>
              <a:rPr lang="en-US" sz="1600" b="1" dirty="0"/>
              <a:t>Create a common LiveWELL space </a:t>
            </a:r>
            <a:r>
              <a:rPr lang="en-US" sz="1600" dirty="0"/>
              <a:t>for teammates. This can be virtual and/or on-site.  </a:t>
            </a:r>
          </a:p>
          <a:p>
            <a:pPr lvl="1">
              <a:lnSpc>
                <a:spcPct val="100000"/>
              </a:lnSpc>
              <a:spcBef>
                <a:spcPts val="0"/>
              </a:spcBef>
              <a:buFont typeface="Wingdings" panose="05000000000000000000" pitchFamily="2" charset="2"/>
              <a:buChar char="ü"/>
            </a:pPr>
            <a:r>
              <a:rPr lang="en-US" sz="1600" dirty="0"/>
              <a:t>Virtual: </a:t>
            </a:r>
            <a:r>
              <a:rPr lang="en-US" sz="1600" dirty="0">
                <a:hlinkClick r:id="rId3" action="ppaction://hlinksldjump"/>
              </a:rPr>
              <a:t>Learn how </a:t>
            </a:r>
            <a:r>
              <a:rPr lang="en-US" sz="1600" dirty="0"/>
              <a:t>to set-up a LiveWELL channel in Microsoft Teams </a:t>
            </a:r>
          </a:p>
          <a:p>
            <a:pPr lvl="1">
              <a:lnSpc>
                <a:spcPct val="100000"/>
              </a:lnSpc>
              <a:spcBef>
                <a:spcPts val="0"/>
              </a:spcBef>
              <a:buFont typeface="Wingdings" panose="05000000000000000000" pitchFamily="2" charset="2"/>
              <a:buChar char="ü"/>
            </a:pPr>
            <a:r>
              <a:rPr lang="en-US" sz="1600" dirty="0"/>
              <a:t>On-site: Learn about </a:t>
            </a:r>
            <a:r>
              <a:rPr lang="en-US" sz="1600" dirty="0">
                <a:hlinkClick r:id="rId4" action="ppaction://hlinksldjump"/>
              </a:rPr>
              <a:t>LiveWELL boards </a:t>
            </a:r>
            <a:endParaRPr lang="en-US" sz="1600" dirty="0"/>
          </a:p>
          <a:p>
            <a:pPr marL="342882" lvl="1" indent="0">
              <a:lnSpc>
                <a:spcPct val="100000"/>
              </a:lnSpc>
              <a:spcBef>
                <a:spcPts val="0"/>
              </a:spcBef>
              <a:buNone/>
            </a:pPr>
            <a:endParaRPr lang="en-US" sz="1600" dirty="0"/>
          </a:p>
          <a:p>
            <a:pPr>
              <a:lnSpc>
                <a:spcPct val="100000"/>
              </a:lnSpc>
              <a:spcBef>
                <a:spcPts val="0"/>
              </a:spcBef>
              <a:buFont typeface="Wingdings" panose="05000000000000000000" pitchFamily="2" charset="2"/>
              <a:buChar char="ü"/>
            </a:pPr>
            <a:r>
              <a:rPr lang="en-US" sz="1600" b="1" dirty="0"/>
              <a:t>Encourage your team’s participation through a monthly event</a:t>
            </a:r>
            <a:r>
              <a:rPr lang="en-US" sz="1600" dirty="0"/>
              <a:t>. Find a LiveWELL event checklist </a:t>
            </a:r>
            <a:r>
              <a:rPr lang="en-US" sz="1600" dirty="0">
                <a:hlinkClick r:id="rId5" action="ppaction://hlinksldjump"/>
              </a:rPr>
              <a:t>here</a:t>
            </a:r>
            <a:r>
              <a:rPr lang="en-US" sz="1600" dirty="0"/>
              <a:t>. Find more challenges on the </a:t>
            </a:r>
            <a:r>
              <a:rPr lang="en-US" sz="1600" dirty="0">
                <a:hlinkClick r:id="rId6"/>
              </a:rPr>
              <a:t>Challenges page</a:t>
            </a:r>
            <a:r>
              <a:rPr lang="en-US" sz="1600" dirty="0"/>
              <a:t>. </a:t>
            </a:r>
          </a:p>
          <a:p>
            <a:pPr marL="0" indent="0">
              <a:lnSpc>
                <a:spcPct val="100000"/>
              </a:lnSpc>
              <a:spcBef>
                <a:spcPts val="0"/>
              </a:spcBef>
              <a:buNone/>
            </a:pPr>
            <a:endParaRPr lang="en-US" sz="1600" b="1" dirty="0"/>
          </a:p>
          <a:p>
            <a:pPr>
              <a:lnSpc>
                <a:spcPct val="100000"/>
              </a:lnSpc>
              <a:spcBef>
                <a:spcPts val="0"/>
              </a:spcBef>
              <a:buFont typeface="Wingdings" panose="05000000000000000000" pitchFamily="2" charset="2"/>
              <a:buChar char="ü"/>
            </a:pPr>
            <a:r>
              <a:rPr lang="en-US" sz="1600" b="1" dirty="0"/>
              <a:t>Recognize your team’s participation. </a:t>
            </a:r>
            <a:r>
              <a:rPr lang="en-US" sz="1600" dirty="0"/>
              <a:t>Use the Recognition and Rewards platform to send </a:t>
            </a:r>
            <a:r>
              <a:rPr lang="en-US" sz="1600" dirty="0" err="1"/>
              <a:t>eCards</a:t>
            </a:r>
            <a:r>
              <a:rPr lang="en-US" sz="1600" dirty="0"/>
              <a:t>. </a:t>
            </a:r>
          </a:p>
          <a:p>
            <a:pPr marL="0" indent="0">
              <a:lnSpc>
                <a:spcPct val="100000"/>
              </a:lnSpc>
              <a:spcBef>
                <a:spcPts val="0"/>
              </a:spcBef>
              <a:buNone/>
            </a:pPr>
            <a:endParaRPr lang="en-US" sz="1600" dirty="0"/>
          </a:p>
          <a:p>
            <a:pPr>
              <a:lnSpc>
                <a:spcPct val="100000"/>
              </a:lnSpc>
              <a:spcBef>
                <a:spcPts val="0"/>
              </a:spcBef>
              <a:buFont typeface="Wingdings" panose="05000000000000000000" pitchFamily="2" charset="2"/>
              <a:buChar char="ü"/>
            </a:pPr>
            <a:r>
              <a:rPr lang="en-US" sz="1600" b="1" dirty="0"/>
              <a:t>Promote your team’s LiveWELL activities </a:t>
            </a:r>
            <a:r>
              <a:rPr lang="en-US" sz="1600" dirty="0"/>
              <a:t>through your LiveWELL board, Teams channel, huddle announcements and Yammer.</a:t>
            </a:r>
          </a:p>
        </p:txBody>
      </p:sp>
      <p:pic>
        <p:nvPicPr>
          <p:cNvPr id="6" name="Picture 5">
            <a:hlinkClick r:id="rId6"/>
            <a:extLst>
              <a:ext uri="{FF2B5EF4-FFF2-40B4-BE49-F238E27FC236}">
                <a16:creationId xmlns:a16="http://schemas.microsoft.com/office/drawing/2014/main" id="{6B82D824-91D1-4529-B6CD-6A52773905E0}"/>
              </a:ext>
            </a:extLst>
          </p:cNvPr>
          <p:cNvPicPr>
            <a:picLocks noChangeAspect="1"/>
          </p:cNvPicPr>
          <p:nvPr/>
        </p:nvPicPr>
        <p:blipFill>
          <a:blip r:embed="rId7"/>
          <a:stretch>
            <a:fillRect/>
          </a:stretch>
        </p:blipFill>
        <p:spPr>
          <a:xfrm>
            <a:off x="5795720" y="1197098"/>
            <a:ext cx="2870672" cy="2427328"/>
          </a:xfrm>
          <a:prstGeom prst="rect">
            <a:avLst/>
          </a:prstGeom>
          <a:ln>
            <a:solidFill>
              <a:srgbClr val="006C74"/>
            </a:solidFill>
          </a:ln>
        </p:spPr>
      </p:pic>
      <p:pic>
        <p:nvPicPr>
          <p:cNvPr id="4" name="Picture 3">
            <a:hlinkClick r:id="rId8"/>
            <a:extLst>
              <a:ext uri="{FF2B5EF4-FFF2-40B4-BE49-F238E27FC236}">
                <a16:creationId xmlns:a16="http://schemas.microsoft.com/office/drawing/2014/main" id="{1C03CBF8-0E32-4106-8836-19D794942090}"/>
              </a:ext>
            </a:extLst>
          </p:cNvPr>
          <p:cNvPicPr>
            <a:picLocks noChangeAspect="1"/>
          </p:cNvPicPr>
          <p:nvPr/>
        </p:nvPicPr>
        <p:blipFill>
          <a:blip r:embed="rId9"/>
          <a:stretch>
            <a:fillRect/>
          </a:stretch>
        </p:blipFill>
        <p:spPr>
          <a:xfrm>
            <a:off x="4493080" y="2649013"/>
            <a:ext cx="2659269" cy="2210673"/>
          </a:xfrm>
          <a:prstGeom prst="rect">
            <a:avLst/>
          </a:prstGeom>
          <a:ln>
            <a:solidFill>
              <a:srgbClr val="006C74"/>
            </a:solidFill>
          </a:ln>
        </p:spPr>
      </p:pic>
      <p:pic>
        <p:nvPicPr>
          <p:cNvPr id="7" name="Picture 6">
            <a:hlinkClick r:id="rId10"/>
            <a:extLst>
              <a:ext uri="{FF2B5EF4-FFF2-40B4-BE49-F238E27FC236}">
                <a16:creationId xmlns:a16="http://schemas.microsoft.com/office/drawing/2014/main" id="{B92DB93F-55C7-4894-A30B-776629C73A6D}"/>
              </a:ext>
            </a:extLst>
          </p:cNvPr>
          <p:cNvPicPr>
            <a:picLocks noChangeAspect="1"/>
          </p:cNvPicPr>
          <p:nvPr/>
        </p:nvPicPr>
        <p:blipFill>
          <a:blip r:embed="rId11"/>
          <a:stretch>
            <a:fillRect/>
          </a:stretch>
        </p:blipFill>
        <p:spPr>
          <a:xfrm>
            <a:off x="5816985" y="4079699"/>
            <a:ext cx="2870672" cy="2210673"/>
          </a:xfrm>
          <a:prstGeom prst="rect">
            <a:avLst/>
          </a:prstGeom>
          <a:ln>
            <a:solidFill>
              <a:srgbClr val="006C74"/>
            </a:solidFill>
          </a:ln>
        </p:spPr>
      </p:pic>
      <p:sp>
        <p:nvSpPr>
          <p:cNvPr id="5" name="Arc 4">
            <a:extLst>
              <a:ext uri="{FF2B5EF4-FFF2-40B4-BE49-F238E27FC236}">
                <a16:creationId xmlns:a16="http://schemas.microsoft.com/office/drawing/2014/main" id="{D7118BC1-24F0-4A0F-8B54-6E3D175332C7}"/>
              </a:ext>
            </a:extLst>
          </p:cNvPr>
          <p:cNvSpPr/>
          <p:nvPr/>
        </p:nvSpPr>
        <p:spPr>
          <a:xfrm>
            <a:off x="1177871" y="3890075"/>
            <a:ext cx="914400" cy="9144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53558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4AD98-A35F-4E4C-8190-21D2163BD2CA}"/>
              </a:ext>
            </a:extLst>
          </p:cNvPr>
          <p:cNvSpPr>
            <a:spLocks noGrp="1"/>
          </p:cNvSpPr>
          <p:nvPr>
            <p:ph type="title"/>
          </p:nvPr>
        </p:nvSpPr>
        <p:spPr/>
        <p:txBody>
          <a:bodyPr/>
          <a:lstStyle/>
          <a:p>
            <a:r>
              <a:rPr lang="en-US" dirty="0"/>
              <a:t>LiveWELL Champion Resources</a:t>
            </a:r>
          </a:p>
        </p:txBody>
      </p:sp>
      <p:sp>
        <p:nvSpPr>
          <p:cNvPr id="3" name="Content Placeholder 2">
            <a:extLst>
              <a:ext uri="{FF2B5EF4-FFF2-40B4-BE49-F238E27FC236}">
                <a16:creationId xmlns:a16="http://schemas.microsoft.com/office/drawing/2014/main" id="{EA1936B4-CE3C-4899-8382-DEA47A34CFFB}"/>
              </a:ext>
            </a:extLst>
          </p:cNvPr>
          <p:cNvSpPr>
            <a:spLocks noGrp="1"/>
          </p:cNvSpPr>
          <p:nvPr>
            <p:ph idx="1"/>
          </p:nvPr>
        </p:nvSpPr>
        <p:spPr>
          <a:xfrm>
            <a:off x="4187535" y="1028701"/>
            <a:ext cx="4797309" cy="6162513"/>
          </a:xfrm>
        </p:spPr>
        <p:txBody>
          <a:bodyPr>
            <a:normAutofit/>
          </a:bodyPr>
          <a:lstStyle/>
          <a:p>
            <a:pPr>
              <a:lnSpc>
                <a:spcPct val="100000"/>
              </a:lnSpc>
              <a:spcBef>
                <a:spcPts val="0"/>
              </a:spcBef>
            </a:pPr>
            <a:r>
              <a:rPr lang="en-US" sz="1600" dirty="0"/>
              <a:t>Monthly, shareable newsletter sent to your inbox.</a:t>
            </a:r>
          </a:p>
          <a:p>
            <a:pPr marL="0" indent="0">
              <a:lnSpc>
                <a:spcPct val="100000"/>
              </a:lnSpc>
              <a:spcBef>
                <a:spcPts val="0"/>
              </a:spcBef>
              <a:buNone/>
            </a:pPr>
            <a:endParaRPr lang="en-US" sz="1600" dirty="0"/>
          </a:p>
          <a:p>
            <a:pPr>
              <a:lnSpc>
                <a:spcPct val="100000"/>
              </a:lnSpc>
              <a:spcBef>
                <a:spcPts val="0"/>
              </a:spcBef>
            </a:pPr>
            <a:r>
              <a:rPr lang="en-US" sz="1600" dirty="0"/>
              <a:t>The </a:t>
            </a:r>
            <a:r>
              <a:rPr lang="en-US" sz="1600" dirty="0">
                <a:hlinkClick r:id="rId3"/>
              </a:rPr>
              <a:t>LiveWELL teammate web page </a:t>
            </a:r>
            <a:r>
              <a:rPr lang="en-US" sz="1600" dirty="0"/>
              <a:t>features program video webinars, resources and tools. </a:t>
            </a:r>
          </a:p>
          <a:p>
            <a:pPr>
              <a:lnSpc>
                <a:spcPct val="100000"/>
              </a:lnSpc>
              <a:spcBef>
                <a:spcPts val="0"/>
              </a:spcBef>
            </a:pPr>
            <a:endParaRPr lang="en-US" sz="1600" dirty="0"/>
          </a:p>
          <a:p>
            <a:pPr>
              <a:lnSpc>
                <a:spcPct val="100000"/>
              </a:lnSpc>
              <a:spcBef>
                <a:spcPts val="0"/>
              </a:spcBef>
            </a:pPr>
            <a:r>
              <a:rPr lang="en-US" sz="1600" dirty="0"/>
              <a:t>Yammer</a:t>
            </a:r>
          </a:p>
          <a:p>
            <a:pPr lvl="1">
              <a:lnSpc>
                <a:spcPct val="100000"/>
              </a:lnSpc>
              <a:spcBef>
                <a:spcPts val="0"/>
              </a:spcBef>
            </a:pPr>
            <a:r>
              <a:rPr lang="en-US" sz="1600" dirty="0">
                <a:hlinkClick r:id="rId4"/>
              </a:rPr>
              <a:t>LiveWELL Champions</a:t>
            </a:r>
            <a:r>
              <a:rPr lang="en-US" sz="1600" dirty="0"/>
              <a:t>: post questions and find additional resources </a:t>
            </a:r>
          </a:p>
          <a:p>
            <a:pPr lvl="1">
              <a:lnSpc>
                <a:spcPct val="100000"/>
              </a:lnSpc>
              <a:spcBef>
                <a:spcPts val="0"/>
              </a:spcBef>
            </a:pPr>
            <a:r>
              <a:rPr lang="en-US" sz="1600" dirty="0">
                <a:hlinkClick r:id="rId5"/>
              </a:rPr>
              <a:t>LiveWELL</a:t>
            </a:r>
            <a:r>
              <a:rPr lang="en-US" sz="1600" dirty="0"/>
              <a:t>: find weekly resource highlights and well-being tips. </a:t>
            </a:r>
          </a:p>
          <a:p>
            <a:pPr marL="342882" lvl="1" indent="0">
              <a:lnSpc>
                <a:spcPct val="100000"/>
              </a:lnSpc>
              <a:spcBef>
                <a:spcPts val="0"/>
              </a:spcBef>
              <a:buNone/>
            </a:pPr>
            <a:endParaRPr lang="en-US" sz="1600" dirty="0"/>
          </a:p>
          <a:p>
            <a:pPr>
              <a:lnSpc>
                <a:spcPct val="100000"/>
              </a:lnSpc>
              <a:spcBef>
                <a:spcPts val="0"/>
              </a:spcBef>
            </a:pPr>
            <a:r>
              <a:rPr lang="en-US" sz="1600" dirty="0"/>
              <a:t>Teammates use the </a:t>
            </a:r>
            <a:r>
              <a:rPr lang="en-US" sz="1600" dirty="0">
                <a:hlinkClick r:id="rId6"/>
              </a:rPr>
              <a:t>Total Health Portal </a:t>
            </a:r>
            <a:r>
              <a:rPr lang="en-US" sz="1600" dirty="0"/>
              <a:t>to complete their Health Survey, submit incentive completions and challenge activity, schedule Health Coach sessions and check rewards. </a:t>
            </a:r>
          </a:p>
          <a:p>
            <a:pPr marL="0" indent="0">
              <a:lnSpc>
                <a:spcPct val="100000"/>
              </a:lnSpc>
              <a:spcBef>
                <a:spcPts val="0"/>
              </a:spcBef>
              <a:buNone/>
            </a:pPr>
            <a:endParaRPr lang="en-US" sz="1600" dirty="0"/>
          </a:p>
          <a:p>
            <a:pPr>
              <a:lnSpc>
                <a:spcPct val="100000"/>
              </a:lnSpc>
              <a:spcBef>
                <a:spcPts val="0"/>
              </a:spcBef>
            </a:pPr>
            <a:r>
              <a:rPr lang="en-US" sz="1600" dirty="0"/>
              <a:t>The </a:t>
            </a:r>
            <a:r>
              <a:rPr lang="en-US" sz="1600" dirty="0">
                <a:hlinkClick r:id="rId7"/>
              </a:rPr>
              <a:t>LiveWELL calendar </a:t>
            </a:r>
            <a:r>
              <a:rPr lang="en-US" sz="1600" dirty="0"/>
              <a:t>features monthly well-being themes. </a:t>
            </a:r>
          </a:p>
          <a:p>
            <a:pPr marL="0" indent="0">
              <a:lnSpc>
                <a:spcPct val="100000"/>
              </a:lnSpc>
              <a:spcBef>
                <a:spcPts val="0"/>
              </a:spcBef>
              <a:buNone/>
            </a:pPr>
            <a:endParaRPr lang="en-US" sz="1600" dirty="0"/>
          </a:p>
          <a:p>
            <a:pPr>
              <a:lnSpc>
                <a:spcPct val="100000"/>
              </a:lnSpc>
              <a:spcBef>
                <a:spcPts val="0"/>
              </a:spcBef>
            </a:pPr>
            <a:r>
              <a:rPr lang="en-US" sz="1600" dirty="0"/>
              <a:t>The monthly Champions call. A link is emailed and posted to the Champions Yammer group. The call is recorded. </a:t>
            </a:r>
          </a:p>
        </p:txBody>
      </p:sp>
      <p:pic>
        <p:nvPicPr>
          <p:cNvPr id="4" name="Picture 3">
            <a:extLst>
              <a:ext uri="{FF2B5EF4-FFF2-40B4-BE49-F238E27FC236}">
                <a16:creationId xmlns:a16="http://schemas.microsoft.com/office/drawing/2014/main" id="{33BE7404-20D5-4981-BA59-CA489275897F}"/>
              </a:ext>
            </a:extLst>
          </p:cNvPr>
          <p:cNvPicPr>
            <a:picLocks noChangeAspect="1"/>
          </p:cNvPicPr>
          <p:nvPr/>
        </p:nvPicPr>
        <p:blipFill>
          <a:blip r:embed="rId8"/>
          <a:stretch>
            <a:fillRect/>
          </a:stretch>
        </p:blipFill>
        <p:spPr>
          <a:xfrm rot="21299581">
            <a:off x="195943" y="1279847"/>
            <a:ext cx="2069275" cy="2585081"/>
          </a:xfrm>
          <a:prstGeom prst="rect">
            <a:avLst/>
          </a:prstGeom>
          <a:ln>
            <a:solidFill>
              <a:srgbClr val="008C95"/>
            </a:solidFill>
          </a:ln>
        </p:spPr>
      </p:pic>
      <p:pic>
        <p:nvPicPr>
          <p:cNvPr id="5" name="Picture 4">
            <a:hlinkClick r:id="rId3"/>
            <a:extLst>
              <a:ext uri="{FF2B5EF4-FFF2-40B4-BE49-F238E27FC236}">
                <a16:creationId xmlns:a16="http://schemas.microsoft.com/office/drawing/2014/main" id="{7EBFFCB2-8E8D-4A80-92A6-64BB02DE0F5A}"/>
              </a:ext>
            </a:extLst>
          </p:cNvPr>
          <p:cNvPicPr>
            <a:picLocks noChangeAspect="1"/>
          </p:cNvPicPr>
          <p:nvPr/>
        </p:nvPicPr>
        <p:blipFill>
          <a:blip r:embed="rId9"/>
          <a:stretch>
            <a:fillRect/>
          </a:stretch>
        </p:blipFill>
        <p:spPr>
          <a:xfrm rot="574744">
            <a:off x="1366118" y="2610360"/>
            <a:ext cx="2861877" cy="1868775"/>
          </a:xfrm>
          <a:prstGeom prst="rect">
            <a:avLst/>
          </a:prstGeom>
          <a:ln>
            <a:solidFill>
              <a:srgbClr val="006C74"/>
            </a:solidFill>
          </a:ln>
        </p:spPr>
      </p:pic>
      <p:pic>
        <p:nvPicPr>
          <p:cNvPr id="6" name="Picture 5">
            <a:hlinkClick r:id="rId10"/>
            <a:extLst>
              <a:ext uri="{FF2B5EF4-FFF2-40B4-BE49-F238E27FC236}">
                <a16:creationId xmlns:a16="http://schemas.microsoft.com/office/drawing/2014/main" id="{1A06664B-D174-42C2-87AD-AB3B33BA76E0}"/>
              </a:ext>
            </a:extLst>
          </p:cNvPr>
          <p:cNvPicPr>
            <a:picLocks noChangeAspect="1"/>
          </p:cNvPicPr>
          <p:nvPr/>
        </p:nvPicPr>
        <p:blipFill>
          <a:blip r:embed="rId11"/>
          <a:stretch>
            <a:fillRect/>
          </a:stretch>
        </p:blipFill>
        <p:spPr>
          <a:xfrm rot="21158978">
            <a:off x="296529" y="4330683"/>
            <a:ext cx="3221964" cy="1988329"/>
          </a:xfrm>
          <a:prstGeom prst="rect">
            <a:avLst/>
          </a:prstGeom>
          <a:ln>
            <a:solidFill>
              <a:srgbClr val="006C74"/>
            </a:solidFill>
          </a:ln>
        </p:spPr>
      </p:pic>
    </p:spTree>
    <p:extLst>
      <p:ext uri="{BB962C8B-B14F-4D97-AF65-F5344CB8AC3E}">
        <p14:creationId xmlns:p14="http://schemas.microsoft.com/office/powerpoint/2010/main" val="1071868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F6CA1-17BE-4CB8-A65F-BC7ADF5440FC}"/>
              </a:ext>
            </a:extLst>
          </p:cNvPr>
          <p:cNvSpPr>
            <a:spLocks noGrp="1"/>
          </p:cNvSpPr>
          <p:nvPr>
            <p:ph type="title"/>
          </p:nvPr>
        </p:nvSpPr>
        <p:spPr>
          <a:xfrm>
            <a:off x="195943" y="245047"/>
            <a:ext cx="8788902" cy="871980"/>
          </a:xfrm>
        </p:spPr>
        <p:txBody>
          <a:bodyPr/>
          <a:lstStyle/>
          <a:p>
            <a:r>
              <a:rPr lang="en-US" dirty="0"/>
              <a:t>LiveWELL Champion Resources</a:t>
            </a:r>
          </a:p>
        </p:txBody>
      </p:sp>
      <p:sp>
        <p:nvSpPr>
          <p:cNvPr id="3" name="Content Placeholder 2">
            <a:extLst>
              <a:ext uri="{FF2B5EF4-FFF2-40B4-BE49-F238E27FC236}">
                <a16:creationId xmlns:a16="http://schemas.microsoft.com/office/drawing/2014/main" id="{34D61E74-B553-4618-AD15-6E55B640DB8C}"/>
              </a:ext>
            </a:extLst>
          </p:cNvPr>
          <p:cNvSpPr>
            <a:spLocks noGrp="1"/>
          </p:cNvSpPr>
          <p:nvPr>
            <p:ph idx="1"/>
          </p:nvPr>
        </p:nvSpPr>
        <p:spPr>
          <a:xfrm>
            <a:off x="195943" y="1236518"/>
            <a:ext cx="4698175" cy="5049982"/>
          </a:xfrm>
        </p:spPr>
        <p:txBody>
          <a:bodyPr>
            <a:normAutofit lnSpcReduction="10000"/>
          </a:bodyPr>
          <a:lstStyle/>
          <a:p>
            <a:pPr marL="0" indent="0">
              <a:lnSpc>
                <a:spcPct val="110000"/>
              </a:lnSpc>
              <a:spcBef>
                <a:spcPts val="0"/>
              </a:spcBef>
              <a:buNone/>
            </a:pPr>
            <a:r>
              <a:rPr lang="en-US" sz="1600" b="1" dirty="0"/>
              <a:t>Partner with peers who can help:</a:t>
            </a:r>
          </a:p>
          <a:p>
            <a:pPr marL="0" indent="0">
              <a:lnSpc>
                <a:spcPct val="110000"/>
              </a:lnSpc>
              <a:spcBef>
                <a:spcPts val="0"/>
              </a:spcBef>
              <a:buNone/>
            </a:pPr>
            <a:endParaRPr lang="en-US" sz="1600" b="1" dirty="0"/>
          </a:p>
          <a:p>
            <a:pPr>
              <a:lnSpc>
                <a:spcPct val="110000"/>
              </a:lnSpc>
              <a:spcBef>
                <a:spcPts val="0"/>
              </a:spcBef>
            </a:pPr>
            <a:r>
              <a:rPr lang="en-US" sz="1600" i="1" dirty="0"/>
              <a:t>Your teammates. </a:t>
            </a:r>
            <a:r>
              <a:rPr lang="en-US" sz="1600" dirty="0"/>
              <a:t>Chances are some teammates are passionate about well-being. </a:t>
            </a:r>
            <a:r>
              <a:rPr lang="en-US" sz="1600" dirty="0">
                <a:hlinkClick r:id="rId2"/>
              </a:rPr>
              <a:t>Survey your team </a:t>
            </a:r>
            <a:r>
              <a:rPr lang="en-US" sz="1600" dirty="0"/>
              <a:t>for interests and ask if they’d like to get involved. </a:t>
            </a:r>
          </a:p>
          <a:p>
            <a:pPr marL="0" indent="0">
              <a:lnSpc>
                <a:spcPct val="110000"/>
              </a:lnSpc>
              <a:spcBef>
                <a:spcPts val="0"/>
              </a:spcBef>
              <a:buNone/>
            </a:pPr>
            <a:endParaRPr lang="en-US" sz="1600" dirty="0"/>
          </a:p>
          <a:p>
            <a:pPr>
              <a:lnSpc>
                <a:spcPct val="110000"/>
              </a:lnSpc>
              <a:spcBef>
                <a:spcPts val="0"/>
              </a:spcBef>
            </a:pPr>
            <a:r>
              <a:rPr lang="en-US" sz="1600" i="1" dirty="0"/>
              <a:t>Your Leader. </a:t>
            </a:r>
            <a:r>
              <a:rPr lang="en-US" sz="1600" dirty="0"/>
              <a:t>Leaders receive a site/department-specific report on LiveWELL incentive participation monthly. Work with your Leader to identify opportunity areas of participation. </a:t>
            </a:r>
          </a:p>
          <a:p>
            <a:pPr>
              <a:lnSpc>
                <a:spcPct val="110000"/>
              </a:lnSpc>
              <a:spcBef>
                <a:spcPts val="0"/>
              </a:spcBef>
            </a:pPr>
            <a:endParaRPr lang="en-US" sz="1600" dirty="0"/>
          </a:p>
          <a:p>
            <a:pPr>
              <a:lnSpc>
                <a:spcPct val="110000"/>
              </a:lnSpc>
              <a:spcBef>
                <a:spcPts val="0"/>
              </a:spcBef>
            </a:pPr>
            <a:r>
              <a:rPr lang="en-US" sz="1600" i="1" dirty="0"/>
              <a:t>Your LiveWELL HR Team and fellow LiveWELL Champions</a:t>
            </a:r>
            <a:r>
              <a:rPr lang="en-US" sz="1600" dirty="0"/>
              <a:t>. Post a question to the LiveWELL Champions Yammer group, or the monthly Champions call. </a:t>
            </a:r>
          </a:p>
          <a:p>
            <a:pPr>
              <a:lnSpc>
                <a:spcPct val="110000"/>
              </a:lnSpc>
              <a:spcBef>
                <a:spcPts val="0"/>
              </a:spcBef>
            </a:pPr>
            <a:endParaRPr lang="en-US" sz="1600" b="1" dirty="0"/>
          </a:p>
          <a:p>
            <a:pPr>
              <a:lnSpc>
                <a:spcPct val="110000"/>
              </a:lnSpc>
              <a:spcBef>
                <a:spcPts val="0"/>
              </a:spcBef>
            </a:pPr>
            <a:r>
              <a:rPr lang="en-US" sz="1600" i="1" dirty="0">
                <a:hlinkClick r:id="rId3" action="ppaction://hlinksldjump"/>
              </a:rPr>
              <a:t>Compassion Champions</a:t>
            </a:r>
            <a:endParaRPr lang="en-US" sz="1600" i="1" dirty="0"/>
          </a:p>
          <a:p>
            <a:pPr marL="0" indent="0">
              <a:lnSpc>
                <a:spcPct val="120000"/>
              </a:lnSpc>
              <a:spcBef>
                <a:spcPts val="0"/>
              </a:spcBef>
              <a:buNone/>
            </a:pPr>
            <a:endParaRPr lang="en-US" sz="2400" dirty="0"/>
          </a:p>
          <a:p>
            <a:pPr marL="0" indent="0">
              <a:lnSpc>
                <a:spcPct val="120000"/>
              </a:lnSpc>
              <a:spcBef>
                <a:spcPts val="0"/>
              </a:spcBef>
              <a:buNone/>
            </a:pPr>
            <a:endParaRPr lang="en-US" dirty="0"/>
          </a:p>
          <a:p>
            <a:pPr marL="0" indent="0">
              <a:lnSpc>
                <a:spcPct val="120000"/>
              </a:lnSpc>
              <a:spcBef>
                <a:spcPts val="0"/>
              </a:spcBef>
              <a:buNone/>
            </a:pPr>
            <a:endParaRPr lang="en-US" dirty="0"/>
          </a:p>
        </p:txBody>
      </p:sp>
      <p:pic>
        <p:nvPicPr>
          <p:cNvPr id="4" name="Picture 3">
            <a:extLst>
              <a:ext uri="{FF2B5EF4-FFF2-40B4-BE49-F238E27FC236}">
                <a16:creationId xmlns:a16="http://schemas.microsoft.com/office/drawing/2014/main" id="{E619B4A7-75A4-4B57-A262-8EBC4FA3D490}"/>
              </a:ext>
            </a:extLst>
          </p:cNvPr>
          <p:cNvPicPr>
            <a:picLocks noChangeAspect="1"/>
          </p:cNvPicPr>
          <p:nvPr/>
        </p:nvPicPr>
        <p:blipFill>
          <a:blip r:embed="rId4"/>
          <a:stretch>
            <a:fillRect/>
          </a:stretch>
        </p:blipFill>
        <p:spPr>
          <a:xfrm>
            <a:off x="5504818" y="3537488"/>
            <a:ext cx="2810267" cy="2362530"/>
          </a:xfrm>
          <a:prstGeom prst="rect">
            <a:avLst/>
          </a:prstGeom>
        </p:spPr>
      </p:pic>
      <p:sp>
        <p:nvSpPr>
          <p:cNvPr id="5" name="Speech Bubble: Rectangle with Corners Rounded 4">
            <a:extLst>
              <a:ext uri="{FF2B5EF4-FFF2-40B4-BE49-F238E27FC236}">
                <a16:creationId xmlns:a16="http://schemas.microsoft.com/office/drawing/2014/main" id="{F3038E2D-BE2C-463C-8BE5-1F42413ECDD7}"/>
              </a:ext>
            </a:extLst>
          </p:cNvPr>
          <p:cNvSpPr/>
          <p:nvPr/>
        </p:nvSpPr>
        <p:spPr>
          <a:xfrm>
            <a:off x="5504819" y="1232725"/>
            <a:ext cx="2810267" cy="1897933"/>
          </a:xfrm>
          <a:prstGeom prst="wedgeRoundRectCallout">
            <a:avLst/>
          </a:prstGeom>
          <a:solidFill>
            <a:srgbClr val="008C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Champion Tip: Set a monthly touch-base with your Leader to review participation. Ask for a recurring time where teammates can meet to complete LiveWELL incentives.</a:t>
            </a:r>
          </a:p>
        </p:txBody>
      </p:sp>
    </p:spTree>
    <p:extLst>
      <p:ext uri="{BB962C8B-B14F-4D97-AF65-F5344CB8AC3E}">
        <p14:creationId xmlns:p14="http://schemas.microsoft.com/office/powerpoint/2010/main" val="3946019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B565A-97FA-478B-958B-3EAC946D0223}"/>
              </a:ext>
            </a:extLst>
          </p:cNvPr>
          <p:cNvSpPr>
            <a:spLocks noGrp="1"/>
          </p:cNvSpPr>
          <p:nvPr>
            <p:ph type="title"/>
          </p:nvPr>
        </p:nvSpPr>
        <p:spPr/>
        <p:txBody>
          <a:bodyPr/>
          <a:lstStyle/>
          <a:p>
            <a:r>
              <a:rPr lang="en-US" dirty="0"/>
              <a:t>Build a LiveWELL Board</a:t>
            </a:r>
          </a:p>
        </p:txBody>
      </p:sp>
      <p:sp>
        <p:nvSpPr>
          <p:cNvPr id="3" name="Content Placeholder 2">
            <a:extLst>
              <a:ext uri="{FF2B5EF4-FFF2-40B4-BE49-F238E27FC236}">
                <a16:creationId xmlns:a16="http://schemas.microsoft.com/office/drawing/2014/main" id="{F5ACFB3E-6864-4536-ADBC-590EEBA9AFA0}"/>
              </a:ext>
            </a:extLst>
          </p:cNvPr>
          <p:cNvSpPr>
            <a:spLocks noGrp="1"/>
          </p:cNvSpPr>
          <p:nvPr>
            <p:ph idx="1"/>
          </p:nvPr>
        </p:nvSpPr>
        <p:spPr>
          <a:xfrm>
            <a:off x="195943" y="1028701"/>
            <a:ext cx="8658690" cy="2711743"/>
          </a:xfrm>
        </p:spPr>
        <p:txBody>
          <a:bodyPr>
            <a:normAutofit/>
          </a:bodyPr>
          <a:lstStyle/>
          <a:p>
            <a:pPr marL="0" indent="0">
              <a:lnSpc>
                <a:spcPct val="100000"/>
              </a:lnSpc>
              <a:spcBef>
                <a:spcPts val="0"/>
              </a:spcBef>
              <a:buNone/>
            </a:pPr>
            <a:endParaRPr lang="en-US" sz="1800" dirty="0"/>
          </a:p>
          <a:p>
            <a:pPr marL="0" indent="0">
              <a:lnSpc>
                <a:spcPct val="100000"/>
              </a:lnSpc>
              <a:spcBef>
                <a:spcPts val="0"/>
              </a:spcBef>
              <a:buNone/>
            </a:pPr>
            <a:r>
              <a:rPr lang="en-US" sz="1600" dirty="0"/>
              <a:t>A LiveWELL team board serves as a visual display of LiveWELL information and encourages teammate engagement. Think of your board as a visual motivator. What are some common interests of the team? Is there opportunity to overlap with well-being? Things to consider: </a:t>
            </a:r>
          </a:p>
          <a:p>
            <a:pPr marL="0" indent="0">
              <a:lnSpc>
                <a:spcPct val="100000"/>
              </a:lnSpc>
              <a:spcBef>
                <a:spcPts val="0"/>
              </a:spcBef>
              <a:buNone/>
            </a:pPr>
            <a:endParaRPr lang="en-US" sz="1600" dirty="0"/>
          </a:p>
          <a:p>
            <a:pPr>
              <a:lnSpc>
                <a:spcPct val="100000"/>
              </a:lnSpc>
              <a:spcBef>
                <a:spcPts val="0"/>
              </a:spcBef>
            </a:pPr>
            <a:r>
              <a:rPr lang="en-US" sz="1600" dirty="0"/>
              <a:t>Have a well-being theme</a:t>
            </a:r>
          </a:p>
          <a:p>
            <a:pPr>
              <a:lnSpc>
                <a:spcPct val="100000"/>
              </a:lnSpc>
              <a:spcBef>
                <a:spcPts val="0"/>
              </a:spcBef>
            </a:pPr>
            <a:r>
              <a:rPr lang="en-US" sz="1600" dirty="0"/>
              <a:t>Feature a well-being event or challenge</a:t>
            </a:r>
          </a:p>
          <a:p>
            <a:pPr>
              <a:lnSpc>
                <a:spcPct val="100000"/>
              </a:lnSpc>
              <a:spcBef>
                <a:spcPts val="0"/>
              </a:spcBef>
            </a:pPr>
            <a:r>
              <a:rPr lang="en-US" sz="1600" dirty="0"/>
              <a:t>Include teammate stories or testimonials </a:t>
            </a:r>
          </a:p>
        </p:txBody>
      </p:sp>
      <p:pic>
        <p:nvPicPr>
          <p:cNvPr id="4" name="Picture 3">
            <a:extLst>
              <a:ext uri="{FF2B5EF4-FFF2-40B4-BE49-F238E27FC236}">
                <a16:creationId xmlns:a16="http://schemas.microsoft.com/office/drawing/2014/main" id="{E492AD4E-F215-45F7-83E8-DF2BAABA1A3E}"/>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95943" y="3696680"/>
            <a:ext cx="2674785" cy="2467229"/>
          </a:xfrm>
          <a:prstGeom prst="rect">
            <a:avLst/>
          </a:prstGeom>
          <a:ln>
            <a:solidFill>
              <a:srgbClr val="008C95"/>
            </a:solidFill>
          </a:ln>
        </p:spPr>
      </p:pic>
      <p:pic>
        <p:nvPicPr>
          <p:cNvPr id="5" name="Picture 4">
            <a:extLst>
              <a:ext uri="{FF2B5EF4-FFF2-40B4-BE49-F238E27FC236}">
                <a16:creationId xmlns:a16="http://schemas.microsoft.com/office/drawing/2014/main" id="{860DC5B3-6115-417A-8C87-3BFB6D2E8A8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093636" y="3707070"/>
            <a:ext cx="2855244" cy="2446447"/>
          </a:xfrm>
          <a:prstGeom prst="rect">
            <a:avLst/>
          </a:prstGeom>
          <a:noFill/>
          <a:ln>
            <a:solidFill>
              <a:srgbClr val="008C95"/>
            </a:solidFill>
          </a:ln>
        </p:spPr>
      </p:pic>
      <p:pic>
        <p:nvPicPr>
          <p:cNvPr id="6" name="Picture 5">
            <a:extLst>
              <a:ext uri="{FF2B5EF4-FFF2-40B4-BE49-F238E27FC236}">
                <a16:creationId xmlns:a16="http://schemas.microsoft.com/office/drawing/2014/main" id="{B0EBC6E4-33F7-493D-A032-2967E867B876}"/>
              </a:ext>
            </a:extLst>
          </p:cNvPr>
          <p:cNvPicPr/>
          <p:nvPr/>
        </p:nvPicPr>
        <p:blipFill>
          <a:blip r:embed="rId5">
            <a:extLst>
              <a:ext uri="{28A0092B-C50C-407E-A947-70E740481C1C}">
                <a14:useLocalDpi xmlns:a14="http://schemas.microsoft.com/office/drawing/2010/main" val="0"/>
              </a:ext>
            </a:extLst>
          </a:blip>
          <a:stretch>
            <a:fillRect/>
          </a:stretch>
        </p:blipFill>
        <p:spPr>
          <a:xfrm>
            <a:off x="3014399" y="3696680"/>
            <a:ext cx="2935566" cy="2467229"/>
          </a:xfrm>
          <a:prstGeom prst="rect">
            <a:avLst/>
          </a:prstGeom>
          <a:ln>
            <a:solidFill>
              <a:srgbClr val="008C95"/>
            </a:solidFill>
          </a:ln>
        </p:spPr>
      </p:pic>
    </p:spTree>
    <p:extLst>
      <p:ext uri="{BB962C8B-B14F-4D97-AF65-F5344CB8AC3E}">
        <p14:creationId xmlns:p14="http://schemas.microsoft.com/office/powerpoint/2010/main" val="1835419057"/>
      </p:ext>
    </p:extLst>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67685473-3EBF-4D3A-B5B2-297C9FAC03C3}" vid="{48349F82-31A9-49A3-9858-72EFCA44D68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A567BB75DCCAC4CAE7D0FADFA643437" ma:contentTypeVersion="4" ma:contentTypeDescription="Create a new document." ma:contentTypeScope="" ma:versionID="781778bab7fbdca3e0860112e746faaf">
  <xsd:schema xmlns:xsd="http://www.w3.org/2001/XMLSchema" xmlns:xs="http://www.w3.org/2001/XMLSchema" xmlns:p="http://schemas.microsoft.com/office/2006/metadata/properties" xmlns:ns2="47f06bab-acea-40d0-9157-cf5a0c8e70e5" targetNamespace="http://schemas.microsoft.com/office/2006/metadata/properties" ma:root="true" ma:fieldsID="4aa626eee0287a720d756a7cc2946686" ns2:_="">
    <xsd:import namespace="47f06bab-acea-40d0-9157-cf5a0c8e70e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f06bab-acea-40d0-9157-cf5a0c8e70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B93619F-D4BB-485A-A63A-B190D0CA2A80}">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schemas.microsoft.com/office/infopath/2007/PartnerControls"/>
    <ds:schemaRef ds:uri="http://purl.org/dc/elements/1.1/"/>
    <ds:schemaRef ds:uri="47f06bab-acea-40d0-9157-cf5a0c8e70e5"/>
    <ds:schemaRef ds:uri="http://purl.org/dc/dcmitype/"/>
  </ds:schemaRefs>
</ds:datastoreItem>
</file>

<file path=customXml/itemProps2.xml><?xml version="1.0" encoding="utf-8"?>
<ds:datastoreItem xmlns:ds="http://schemas.openxmlformats.org/officeDocument/2006/customXml" ds:itemID="{0A5B6D2A-CE2E-4F0D-A279-BCA9AF4C24D6}">
  <ds:schemaRefs>
    <ds:schemaRef ds:uri="http://schemas.microsoft.com/sharepoint/v3/contenttype/forms"/>
  </ds:schemaRefs>
</ds:datastoreItem>
</file>

<file path=customXml/itemProps3.xml><?xml version="1.0" encoding="utf-8"?>
<ds:datastoreItem xmlns:ds="http://schemas.openxmlformats.org/officeDocument/2006/customXml" ds:itemID="{0D9567BE-F949-465C-965A-CC77201E56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f06bab-acea-40d0-9157-cf5a0c8e70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2022</Words>
  <Application>Microsoft Office PowerPoint</Application>
  <PresentationFormat>On-screen Show (4:3)</PresentationFormat>
  <Paragraphs>254</Paragraphs>
  <Slides>21</Slides>
  <Notes>5</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Wingdings</vt:lpstr>
      <vt:lpstr>Theme1</vt:lpstr>
      <vt:lpstr>LiveWELL Champion Toolkit </vt:lpstr>
      <vt:lpstr>Thank you!</vt:lpstr>
      <vt:lpstr>LiveWELL Champion Toolkit </vt:lpstr>
      <vt:lpstr>The LiveWELL Champion Role</vt:lpstr>
      <vt:lpstr>Getting Started with LiveWELL </vt:lpstr>
      <vt:lpstr>Navigating LiveWELL with Your Team</vt:lpstr>
      <vt:lpstr>LiveWELL Champion Resources</vt:lpstr>
      <vt:lpstr>LiveWELL Champion Resources</vt:lpstr>
      <vt:lpstr>Build a LiveWELL Board</vt:lpstr>
      <vt:lpstr>Build a LiveWELL Board </vt:lpstr>
      <vt:lpstr>Host a LiveWELL Activity </vt:lpstr>
      <vt:lpstr>Host a LiveWELL Activity: Checklist</vt:lpstr>
      <vt:lpstr>Compassion Champions</vt:lpstr>
      <vt:lpstr>Using Yammer </vt:lpstr>
      <vt:lpstr>Forms and Surveys</vt:lpstr>
      <vt:lpstr>Engagement- LiveWELL on Teams</vt:lpstr>
      <vt:lpstr>Departmental Participation</vt:lpstr>
      <vt:lpstr>FAQs </vt:lpstr>
      <vt:lpstr>LiveWELL Programs and Incentives</vt:lpstr>
      <vt:lpstr>LiveWELL Incentives </vt:lpstr>
      <vt:lpstr>Completed Incentive Screen Shot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LiveWELL 2020</dc:title>
  <dc:creator/>
  <cp:lastModifiedBy/>
  <cp:revision>42</cp:revision>
  <dcterms:created xsi:type="dcterms:W3CDTF">2020-06-19T17:21:57Z</dcterms:created>
  <dcterms:modified xsi:type="dcterms:W3CDTF">2021-01-14T20:10:38Z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0x0101005A567BB75DCCAC4CAE7D0FADFA643437</vt:lpwstr>
  </property>
</Properties>
</file>